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</p:sldMasterIdLst>
  <p:notesMasterIdLst>
    <p:notesMasterId r:id="rId44"/>
  </p:notesMasterIdLst>
  <p:sldIdLst>
    <p:sldId id="256" r:id="rId3"/>
    <p:sldId id="510" r:id="rId4"/>
    <p:sldId id="557" r:id="rId5"/>
    <p:sldId id="558" r:id="rId6"/>
    <p:sldId id="559" r:id="rId7"/>
    <p:sldId id="511" r:id="rId8"/>
    <p:sldId id="512" r:id="rId9"/>
    <p:sldId id="513" r:id="rId10"/>
    <p:sldId id="514" r:id="rId11"/>
    <p:sldId id="515" r:id="rId12"/>
    <p:sldId id="516" r:id="rId13"/>
    <p:sldId id="517" r:id="rId14"/>
    <p:sldId id="518" r:id="rId15"/>
    <p:sldId id="520" r:id="rId16"/>
    <p:sldId id="525" r:id="rId17"/>
    <p:sldId id="526" r:id="rId18"/>
    <p:sldId id="527" r:id="rId19"/>
    <p:sldId id="528" r:id="rId20"/>
    <p:sldId id="529" r:id="rId21"/>
    <p:sldId id="530" r:id="rId22"/>
    <p:sldId id="531" r:id="rId23"/>
    <p:sldId id="532" r:id="rId24"/>
    <p:sldId id="533" r:id="rId25"/>
    <p:sldId id="534" r:id="rId26"/>
    <p:sldId id="535" r:id="rId27"/>
    <p:sldId id="536" r:id="rId28"/>
    <p:sldId id="537" r:id="rId29"/>
    <p:sldId id="538" r:id="rId30"/>
    <p:sldId id="539" r:id="rId31"/>
    <p:sldId id="540" r:id="rId32"/>
    <p:sldId id="541" r:id="rId33"/>
    <p:sldId id="542" r:id="rId34"/>
    <p:sldId id="543" r:id="rId35"/>
    <p:sldId id="544" r:id="rId36"/>
    <p:sldId id="545" r:id="rId37"/>
    <p:sldId id="549" r:id="rId38"/>
    <p:sldId id="550" r:id="rId39"/>
    <p:sldId id="551" r:id="rId40"/>
    <p:sldId id="552" r:id="rId41"/>
    <p:sldId id="555" r:id="rId42"/>
    <p:sldId id="556" r:id="rId43"/>
  </p:sldIdLst>
  <p:sldSz cx="9144000" cy="6858000" type="screen4x3"/>
  <p:notesSz cx="6794500" cy="9931400"/>
  <p:custDataLst>
    <p:tags r:id="rId45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03CNS7jG+95AtK57HZh7dA==" hashData="hoL6+SB5YJ3ELeFE4eH63TT1SP8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608"/>
    <a:srgbClr val="000000"/>
    <a:srgbClr val="4EAFB4"/>
    <a:srgbClr val="A7D7DA"/>
    <a:srgbClr val="575757"/>
    <a:srgbClr val="E9F2F2"/>
    <a:srgbClr val="1F497D"/>
    <a:srgbClr val="0095D4"/>
    <a:srgbClr val="F8F8F8"/>
    <a:srgbClr val="BAC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82" autoAdjust="0"/>
    <p:restoredTop sz="98837" autoAdjust="0"/>
  </p:normalViewPr>
  <p:slideViewPr>
    <p:cSldViewPr snapToGrid="0">
      <p:cViewPr varScale="1">
        <p:scale>
          <a:sx n="95" d="100"/>
          <a:sy n="95" d="100"/>
        </p:scale>
        <p:origin x="-90" y="-414"/>
      </p:cViewPr>
      <p:guideLst>
        <p:guide orient="horz" pos="366"/>
        <p:guide orient="horz" pos="4236"/>
        <p:guide orient="horz" pos="2061"/>
        <p:guide pos="575"/>
        <p:guide pos="53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058" y="-9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Libro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</c:spPr>
          </c:dPt>
          <c:dLbls>
            <c:dLbl>
              <c:idx val="0"/>
              <c:layout>
                <c:manualLayout>
                  <c:x val="2.68646164722516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345927253390278E-2"/>
                  <c:y val="8.3666222762239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4570719605720808E-2"/>
                  <c:y val="-0.100759382254914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96712619300106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12089077412513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4570719605720808E-2"/>
                  <c:y val="-8.8217429319673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26228349240014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Hoja1!$C$5:$C$11</c:f>
              <c:strCache>
                <c:ptCount val="7"/>
                <c:pt idx="0">
                  <c:v>Vertidos</c:v>
                </c:pt>
                <c:pt idx="1">
                  <c:v>Generación de Residuos</c:v>
                </c:pt>
                <c:pt idx="2">
                  <c:v>Emisiones de GEI</c:v>
                </c:pt>
                <c:pt idx="3">
                  <c:v>Consumo de Agua</c:v>
                </c:pt>
                <c:pt idx="4">
                  <c:v>Uso de Materias primas</c:v>
                </c:pt>
                <c:pt idx="5">
                  <c:v>Consumo Energetico</c:v>
                </c:pt>
                <c:pt idx="6">
                  <c:v>Suelo</c:v>
                </c:pt>
              </c:strCache>
            </c:strRef>
          </c:cat>
          <c:val>
            <c:numRef>
              <c:f>Hoja1!$D$5:$D$11</c:f>
              <c:numCache>
                <c:formatCode>General</c:formatCode>
                <c:ptCount val="7"/>
                <c:pt idx="0">
                  <c:v>20</c:v>
                </c:pt>
                <c:pt idx="1">
                  <c:v>40</c:v>
                </c:pt>
                <c:pt idx="2">
                  <c:v>40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016640"/>
        <c:axId val="76309248"/>
        <c:axId val="0"/>
      </c:bar3DChart>
      <c:catAx>
        <c:axId val="76016640"/>
        <c:scaling>
          <c:orientation val="minMax"/>
        </c:scaling>
        <c:delete val="0"/>
        <c:axPos val="l"/>
        <c:majorTickMark val="out"/>
        <c:minorTickMark val="none"/>
        <c:tickLblPos val="nextTo"/>
        <c:crossAx val="76309248"/>
        <c:crosses val="autoZero"/>
        <c:auto val="1"/>
        <c:lblAlgn val="ctr"/>
        <c:lblOffset val="100"/>
        <c:noMultiLvlLbl val="0"/>
      </c:catAx>
      <c:valAx>
        <c:axId val="76309248"/>
        <c:scaling>
          <c:orientation val="minMax"/>
          <c:max val="4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7601664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E8EBEB-8BBA-45C4-BF5E-6586971E792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79D0868-BB9A-453E-8D49-6015AF1719A4}">
      <dgm:prSet phldrT="[Texto]"/>
      <dgm:spPr>
        <a:solidFill>
          <a:srgbClr val="C00000"/>
        </a:solidFill>
      </dgm:spPr>
      <dgm:t>
        <a:bodyPr/>
        <a:lstStyle/>
        <a:p>
          <a:r>
            <a:rPr lang="es-ES" dirty="0" smtClean="0"/>
            <a:t>HERRAMIENTAS EVALUACIÓN SOSTENIBILIDAD</a:t>
          </a:r>
          <a:endParaRPr lang="es-ES" dirty="0"/>
        </a:p>
      </dgm:t>
    </dgm:pt>
    <dgm:pt modelId="{DD8B1591-5D18-42CC-A113-41B2E7CA34DD}" type="parTrans" cxnId="{417A5DF5-C43F-478B-A42E-C84551761E44}">
      <dgm:prSet/>
      <dgm:spPr/>
      <dgm:t>
        <a:bodyPr/>
        <a:lstStyle/>
        <a:p>
          <a:endParaRPr lang="es-ES"/>
        </a:p>
      </dgm:t>
    </dgm:pt>
    <dgm:pt modelId="{21D14435-D284-4FC8-9067-C017A850476F}" type="sibTrans" cxnId="{417A5DF5-C43F-478B-A42E-C84551761E44}">
      <dgm:prSet/>
      <dgm:spPr/>
      <dgm:t>
        <a:bodyPr/>
        <a:lstStyle/>
        <a:p>
          <a:endParaRPr lang="es-ES"/>
        </a:p>
      </dgm:t>
    </dgm:pt>
    <dgm:pt modelId="{85EACF06-1D3A-4A4B-AC3C-EBD736A930BF}">
      <dgm:prSet phldrT="[Texto]"/>
      <dgm:spPr>
        <a:solidFill>
          <a:srgbClr val="F89324"/>
        </a:solidFill>
      </dgm:spPr>
      <dgm:t>
        <a:bodyPr/>
        <a:lstStyle/>
        <a:p>
          <a:r>
            <a:rPr lang="es-ES" dirty="0" smtClean="0"/>
            <a:t>TIPOS DE </a:t>
          </a:r>
          <a:r>
            <a:rPr lang="es-ES" dirty="0" err="1" smtClean="0"/>
            <a:t>ECOETIQUETAS</a:t>
          </a:r>
          <a:endParaRPr lang="es-ES" dirty="0"/>
        </a:p>
      </dgm:t>
    </dgm:pt>
    <dgm:pt modelId="{378D33A8-4E51-4471-859A-59BCC8482213}" type="parTrans" cxnId="{01952D6C-9E88-4196-AA98-D69B2F40A1D2}">
      <dgm:prSet/>
      <dgm:spPr/>
      <dgm:t>
        <a:bodyPr/>
        <a:lstStyle/>
        <a:p>
          <a:endParaRPr lang="es-ES"/>
        </a:p>
      </dgm:t>
    </dgm:pt>
    <dgm:pt modelId="{0E7DE19B-5561-4CDF-8B83-5EC21F7FDB6B}" type="sibTrans" cxnId="{01952D6C-9E88-4196-AA98-D69B2F40A1D2}">
      <dgm:prSet/>
      <dgm:spPr/>
      <dgm:t>
        <a:bodyPr/>
        <a:lstStyle/>
        <a:p>
          <a:endParaRPr lang="es-ES"/>
        </a:p>
      </dgm:t>
    </dgm:pt>
    <dgm:pt modelId="{22E57764-741F-464B-88F5-B4F76F4A52F2}">
      <dgm:prSet phldrT="[Texto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s-ES" dirty="0" smtClean="0"/>
            <a:t>DECLARACIONES AMBIENTALES DE PRODUCTO</a:t>
          </a:r>
          <a:endParaRPr lang="es-ES" dirty="0"/>
        </a:p>
      </dgm:t>
    </dgm:pt>
    <dgm:pt modelId="{FB539051-5D3D-46A2-8B37-6CC34FA7734E}" type="parTrans" cxnId="{6E3DFA5B-FB79-4CB1-B573-E002CCBD70A2}">
      <dgm:prSet/>
      <dgm:spPr/>
      <dgm:t>
        <a:bodyPr/>
        <a:lstStyle/>
        <a:p>
          <a:endParaRPr lang="en-US"/>
        </a:p>
      </dgm:t>
    </dgm:pt>
    <dgm:pt modelId="{BEAFADC6-4907-42A3-9603-B987E70CD088}" type="sibTrans" cxnId="{6E3DFA5B-FB79-4CB1-B573-E002CCBD70A2}">
      <dgm:prSet/>
      <dgm:spPr/>
      <dgm:t>
        <a:bodyPr/>
        <a:lstStyle/>
        <a:p>
          <a:endParaRPr lang="en-US"/>
        </a:p>
      </dgm:t>
    </dgm:pt>
    <dgm:pt modelId="{400F76BA-2531-4250-9CA8-2B688D0EC968}">
      <dgm:prSet phldrT="[Texto]"/>
      <dgm:spPr>
        <a:solidFill>
          <a:srgbClr val="0033CC"/>
        </a:solidFill>
      </dgm:spPr>
      <dgm:t>
        <a:bodyPr/>
        <a:lstStyle/>
        <a:p>
          <a:r>
            <a:rPr lang="es-ES" dirty="0" smtClean="0"/>
            <a:t>ANÁLISIS DEL CICLO DE VIDA</a:t>
          </a:r>
          <a:endParaRPr lang="es-ES" dirty="0"/>
        </a:p>
      </dgm:t>
    </dgm:pt>
    <dgm:pt modelId="{7F437817-9043-4BFE-8581-2F3181024713}" type="parTrans" cxnId="{5E752065-546C-48FA-BE54-485A213DD7BD}">
      <dgm:prSet/>
      <dgm:spPr/>
      <dgm:t>
        <a:bodyPr/>
        <a:lstStyle/>
        <a:p>
          <a:endParaRPr lang="en-US"/>
        </a:p>
      </dgm:t>
    </dgm:pt>
    <dgm:pt modelId="{42DFCD85-7519-49D8-B167-2CB0B078E3F0}" type="sibTrans" cxnId="{5E752065-546C-48FA-BE54-485A213DD7BD}">
      <dgm:prSet/>
      <dgm:spPr/>
      <dgm:t>
        <a:bodyPr/>
        <a:lstStyle/>
        <a:p>
          <a:endParaRPr lang="en-US"/>
        </a:p>
      </dgm:t>
    </dgm:pt>
    <dgm:pt modelId="{68F1C52E-6885-4787-A27D-7C5DF6078277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err="1" smtClean="0"/>
            <a:t>DAPs</a:t>
          </a:r>
          <a:r>
            <a:rPr lang="es-ES" dirty="0" smtClean="0"/>
            <a:t> Y CERTIFICACIONES AMBIENTALES DE EDIFICIOS</a:t>
          </a:r>
          <a:endParaRPr lang="es-ES" dirty="0"/>
        </a:p>
      </dgm:t>
    </dgm:pt>
    <dgm:pt modelId="{EE402A95-5AE3-46BF-9437-63CE5AB82B74}" type="parTrans" cxnId="{5F4AC04A-2A31-4CF1-B686-A1F8CA2980B7}">
      <dgm:prSet/>
      <dgm:spPr/>
      <dgm:t>
        <a:bodyPr/>
        <a:lstStyle/>
        <a:p>
          <a:endParaRPr lang="en-US"/>
        </a:p>
      </dgm:t>
    </dgm:pt>
    <dgm:pt modelId="{2D354B80-6157-4C4E-A265-B83255230850}" type="sibTrans" cxnId="{5F4AC04A-2A31-4CF1-B686-A1F8CA2980B7}">
      <dgm:prSet/>
      <dgm:spPr/>
      <dgm:t>
        <a:bodyPr/>
        <a:lstStyle/>
        <a:p>
          <a:endParaRPr lang="en-US"/>
        </a:p>
      </dgm:t>
    </dgm:pt>
    <dgm:pt modelId="{6EE1E9BD-A0F9-4BE5-8E42-0222752625C0}" type="pres">
      <dgm:prSet presAssocID="{8BE8EBEB-8BBA-45C4-BF5E-6586971E79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0818C1-4F5E-4C31-93A3-5C7311171435}" type="pres">
      <dgm:prSet presAssocID="{E79D0868-BB9A-453E-8D49-6015AF1719A4}" presName="parentLin" presStyleCnt="0"/>
      <dgm:spPr/>
    </dgm:pt>
    <dgm:pt modelId="{0592AC74-93D1-4087-829E-4C5E56FAA1EF}" type="pres">
      <dgm:prSet presAssocID="{E79D0868-BB9A-453E-8D49-6015AF1719A4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39ADE736-FF6F-4471-ADFF-E28952548553}" type="pres">
      <dgm:prSet presAssocID="{E79D0868-BB9A-453E-8D49-6015AF1719A4}" presName="parentText" presStyleLbl="node1" presStyleIdx="0" presStyleCnt="5" custScaleY="1679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AFBBEB-46F7-43F7-928D-ACB39F2E36F1}" type="pres">
      <dgm:prSet presAssocID="{E79D0868-BB9A-453E-8D49-6015AF1719A4}" presName="negativeSpace" presStyleCnt="0"/>
      <dgm:spPr/>
    </dgm:pt>
    <dgm:pt modelId="{A72202FB-2BE0-479A-BF7B-AC2DA14DFFB7}" type="pres">
      <dgm:prSet presAssocID="{E79D0868-BB9A-453E-8D49-6015AF1719A4}" presName="childText" presStyleLbl="conFgAcc1" presStyleIdx="0" presStyleCnt="5">
        <dgm:presLayoutVars>
          <dgm:bulletEnabled val="1"/>
        </dgm:presLayoutVars>
      </dgm:prSet>
      <dgm:spPr/>
    </dgm:pt>
    <dgm:pt modelId="{10259391-A73B-4D42-9C3D-3808CCFCD7C9}" type="pres">
      <dgm:prSet presAssocID="{21D14435-D284-4FC8-9067-C017A850476F}" presName="spaceBetweenRectangles" presStyleCnt="0"/>
      <dgm:spPr/>
    </dgm:pt>
    <dgm:pt modelId="{2F98D6A2-21D0-4819-A825-DE22B385CD6F}" type="pres">
      <dgm:prSet presAssocID="{85EACF06-1D3A-4A4B-AC3C-EBD736A930BF}" presName="parentLin" presStyleCnt="0"/>
      <dgm:spPr/>
    </dgm:pt>
    <dgm:pt modelId="{24FED746-0C76-4B37-BEC3-BA23CF156ED6}" type="pres">
      <dgm:prSet presAssocID="{85EACF06-1D3A-4A4B-AC3C-EBD736A930BF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86502C90-D037-4271-9E7C-1B60073EEC1F}" type="pres">
      <dgm:prSet presAssocID="{85EACF06-1D3A-4A4B-AC3C-EBD736A930BF}" presName="parentText" presStyleLbl="node1" presStyleIdx="1" presStyleCnt="5" custScaleY="19035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A7FA39-E520-43BB-AEB9-65F1B2C74263}" type="pres">
      <dgm:prSet presAssocID="{85EACF06-1D3A-4A4B-AC3C-EBD736A930BF}" presName="negativeSpace" presStyleCnt="0"/>
      <dgm:spPr/>
    </dgm:pt>
    <dgm:pt modelId="{5C9DCEC7-A52B-4296-B6EF-4F1070A3C8E8}" type="pres">
      <dgm:prSet presAssocID="{85EACF06-1D3A-4A4B-AC3C-EBD736A930BF}" presName="childText" presStyleLbl="conFgAcc1" presStyleIdx="1" presStyleCnt="5">
        <dgm:presLayoutVars>
          <dgm:bulletEnabled val="1"/>
        </dgm:presLayoutVars>
      </dgm:prSet>
      <dgm:spPr/>
    </dgm:pt>
    <dgm:pt modelId="{5F997D31-6714-4201-A7F9-6EEAD6941467}" type="pres">
      <dgm:prSet presAssocID="{0E7DE19B-5561-4CDF-8B83-5EC21F7FDB6B}" presName="spaceBetweenRectangles" presStyleCnt="0"/>
      <dgm:spPr/>
    </dgm:pt>
    <dgm:pt modelId="{627C29E7-3580-4773-AB45-0670373973A6}" type="pres">
      <dgm:prSet presAssocID="{400F76BA-2531-4250-9CA8-2B688D0EC968}" presName="parentLin" presStyleCnt="0"/>
      <dgm:spPr/>
    </dgm:pt>
    <dgm:pt modelId="{B86B3C07-EE81-4600-BC1A-4E92DABD02BB}" type="pres">
      <dgm:prSet presAssocID="{400F76BA-2531-4250-9CA8-2B688D0EC968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3D6F9535-5E99-4446-A3B7-2C01E48F8B57}" type="pres">
      <dgm:prSet presAssocID="{400F76BA-2531-4250-9CA8-2B688D0EC968}" presName="parentText" presStyleLbl="node1" presStyleIdx="2" presStyleCnt="5" custScaleY="1752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F9A00-E851-4177-9696-E2695C8B0032}" type="pres">
      <dgm:prSet presAssocID="{400F76BA-2531-4250-9CA8-2B688D0EC968}" presName="negativeSpace" presStyleCnt="0"/>
      <dgm:spPr/>
    </dgm:pt>
    <dgm:pt modelId="{405E313D-F2D7-4082-A1D8-96F3FD049F67}" type="pres">
      <dgm:prSet presAssocID="{400F76BA-2531-4250-9CA8-2B688D0EC968}" presName="childText" presStyleLbl="conFgAcc1" presStyleIdx="2" presStyleCnt="5">
        <dgm:presLayoutVars>
          <dgm:bulletEnabled val="1"/>
        </dgm:presLayoutVars>
      </dgm:prSet>
      <dgm:spPr/>
    </dgm:pt>
    <dgm:pt modelId="{E5FEC066-44B7-4E71-8542-06EB19EA0421}" type="pres">
      <dgm:prSet presAssocID="{42DFCD85-7519-49D8-B167-2CB0B078E3F0}" presName="spaceBetweenRectangles" presStyleCnt="0"/>
      <dgm:spPr/>
    </dgm:pt>
    <dgm:pt modelId="{6F1406D1-5DFD-4684-B746-7E26946EA5EF}" type="pres">
      <dgm:prSet presAssocID="{22E57764-741F-464B-88F5-B4F76F4A52F2}" presName="parentLin" presStyleCnt="0"/>
      <dgm:spPr/>
    </dgm:pt>
    <dgm:pt modelId="{C733C49B-FADD-4DD5-B444-F40CA062A1E3}" type="pres">
      <dgm:prSet presAssocID="{22E57764-741F-464B-88F5-B4F76F4A52F2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1A06467C-9870-4583-A5D3-F031DA875892}" type="pres">
      <dgm:prSet presAssocID="{22E57764-741F-464B-88F5-B4F76F4A52F2}" presName="parentText" presStyleLbl="node1" presStyleIdx="3" presStyleCnt="5" custScaleY="1449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B0C3C-E434-431B-A052-7AFB3DD83F2F}" type="pres">
      <dgm:prSet presAssocID="{22E57764-741F-464B-88F5-B4F76F4A52F2}" presName="negativeSpace" presStyleCnt="0"/>
      <dgm:spPr/>
    </dgm:pt>
    <dgm:pt modelId="{05DA7282-43C7-4D15-A171-664B472B3E50}" type="pres">
      <dgm:prSet presAssocID="{22E57764-741F-464B-88F5-B4F76F4A52F2}" presName="childText" presStyleLbl="conFgAcc1" presStyleIdx="3" presStyleCnt="5">
        <dgm:presLayoutVars>
          <dgm:bulletEnabled val="1"/>
        </dgm:presLayoutVars>
      </dgm:prSet>
      <dgm:spPr/>
    </dgm:pt>
    <dgm:pt modelId="{6E420A41-AC1D-41A5-95FF-EC9A164FA561}" type="pres">
      <dgm:prSet presAssocID="{BEAFADC6-4907-42A3-9603-B987E70CD088}" presName="spaceBetweenRectangles" presStyleCnt="0"/>
      <dgm:spPr/>
    </dgm:pt>
    <dgm:pt modelId="{1E58036A-D46A-4882-AEDC-3D7F6D7F4930}" type="pres">
      <dgm:prSet presAssocID="{68F1C52E-6885-4787-A27D-7C5DF6078277}" presName="parentLin" presStyleCnt="0"/>
      <dgm:spPr/>
    </dgm:pt>
    <dgm:pt modelId="{D73DB646-E1E4-44F4-8F18-56396AD3EC2F}" type="pres">
      <dgm:prSet presAssocID="{68F1C52E-6885-4787-A27D-7C5DF607827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1CFCBB99-A867-468A-A674-07EBCCF02379}" type="pres">
      <dgm:prSet presAssocID="{68F1C52E-6885-4787-A27D-7C5DF607827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34330-7B7D-48C6-94DA-48E14D746EA0}" type="pres">
      <dgm:prSet presAssocID="{68F1C52E-6885-4787-A27D-7C5DF6078277}" presName="negativeSpace" presStyleCnt="0"/>
      <dgm:spPr/>
    </dgm:pt>
    <dgm:pt modelId="{080F6F20-533D-49B1-A470-9717BB4FE0AE}" type="pres">
      <dgm:prSet presAssocID="{68F1C52E-6885-4787-A27D-7C5DF607827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17A5DF5-C43F-478B-A42E-C84551761E44}" srcId="{8BE8EBEB-8BBA-45C4-BF5E-6586971E7925}" destId="{E79D0868-BB9A-453E-8D49-6015AF1719A4}" srcOrd="0" destOrd="0" parTransId="{DD8B1591-5D18-42CC-A113-41B2E7CA34DD}" sibTransId="{21D14435-D284-4FC8-9067-C017A850476F}"/>
    <dgm:cxn modelId="{5F4AC04A-2A31-4CF1-B686-A1F8CA2980B7}" srcId="{8BE8EBEB-8BBA-45C4-BF5E-6586971E7925}" destId="{68F1C52E-6885-4787-A27D-7C5DF6078277}" srcOrd="4" destOrd="0" parTransId="{EE402A95-5AE3-46BF-9437-63CE5AB82B74}" sibTransId="{2D354B80-6157-4C4E-A265-B83255230850}"/>
    <dgm:cxn modelId="{6E3DFA5B-FB79-4CB1-B573-E002CCBD70A2}" srcId="{8BE8EBEB-8BBA-45C4-BF5E-6586971E7925}" destId="{22E57764-741F-464B-88F5-B4F76F4A52F2}" srcOrd="3" destOrd="0" parTransId="{FB539051-5D3D-46A2-8B37-6CC34FA7734E}" sibTransId="{BEAFADC6-4907-42A3-9603-B987E70CD088}"/>
    <dgm:cxn modelId="{A393E551-9419-4B9F-AA58-B1E1A32E2FBD}" type="presOf" srcId="{85EACF06-1D3A-4A4B-AC3C-EBD736A930BF}" destId="{24FED746-0C76-4B37-BEC3-BA23CF156ED6}" srcOrd="0" destOrd="0" presId="urn:microsoft.com/office/officeart/2005/8/layout/list1"/>
    <dgm:cxn modelId="{9DEA9B0D-6790-4EBF-A719-A955B47AE2CC}" type="presOf" srcId="{400F76BA-2531-4250-9CA8-2B688D0EC968}" destId="{B86B3C07-EE81-4600-BC1A-4E92DABD02BB}" srcOrd="0" destOrd="0" presId="urn:microsoft.com/office/officeart/2005/8/layout/list1"/>
    <dgm:cxn modelId="{414435E0-3847-4EAE-9D8B-6E2B9FE86D63}" type="presOf" srcId="{22E57764-741F-464B-88F5-B4F76F4A52F2}" destId="{C733C49B-FADD-4DD5-B444-F40CA062A1E3}" srcOrd="0" destOrd="0" presId="urn:microsoft.com/office/officeart/2005/8/layout/list1"/>
    <dgm:cxn modelId="{F960C999-0905-4F58-9388-B382F51E16D3}" type="presOf" srcId="{68F1C52E-6885-4787-A27D-7C5DF6078277}" destId="{1CFCBB99-A867-468A-A674-07EBCCF02379}" srcOrd="1" destOrd="0" presId="urn:microsoft.com/office/officeart/2005/8/layout/list1"/>
    <dgm:cxn modelId="{83A00101-2BB0-42A7-A22A-62DDD4C5F70F}" type="presOf" srcId="{400F76BA-2531-4250-9CA8-2B688D0EC968}" destId="{3D6F9535-5E99-4446-A3B7-2C01E48F8B57}" srcOrd="1" destOrd="0" presId="urn:microsoft.com/office/officeart/2005/8/layout/list1"/>
    <dgm:cxn modelId="{79BFD144-34A2-41B6-8FF5-5501DEA5AF85}" type="presOf" srcId="{E79D0868-BB9A-453E-8D49-6015AF1719A4}" destId="{39ADE736-FF6F-4471-ADFF-E28952548553}" srcOrd="1" destOrd="0" presId="urn:microsoft.com/office/officeart/2005/8/layout/list1"/>
    <dgm:cxn modelId="{9AEC2F11-44EC-43EE-A4AD-43623C581BB5}" type="presOf" srcId="{85EACF06-1D3A-4A4B-AC3C-EBD736A930BF}" destId="{86502C90-D037-4271-9E7C-1B60073EEC1F}" srcOrd="1" destOrd="0" presId="urn:microsoft.com/office/officeart/2005/8/layout/list1"/>
    <dgm:cxn modelId="{688F082D-0841-409F-8409-5DA7C7BCEB5D}" type="presOf" srcId="{68F1C52E-6885-4787-A27D-7C5DF6078277}" destId="{D73DB646-E1E4-44F4-8F18-56396AD3EC2F}" srcOrd="0" destOrd="0" presId="urn:microsoft.com/office/officeart/2005/8/layout/list1"/>
    <dgm:cxn modelId="{3A01AB6C-090F-46ED-8825-507E369DB90F}" type="presOf" srcId="{22E57764-741F-464B-88F5-B4F76F4A52F2}" destId="{1A06467C-9870-4583-A5D3-F031DA875892}" srcOrd="1" destOrd="0" presId="urn:microsoft.com/office/officeart/2005/8/layout/list1"/>
    <dgm:cxn modelId="{5E752065-546C-48FA-BE54-485A213DD7BD}" srcId="{8BE8EBEB-8BBA-45C4-BF5E-6586971E7925}" destId="{400F76BA-2531-4250-9CA8-2B688D0EC968}" srcOrd="2" destOrd="0" parTransId="{7F437817-9043-4BFE-8581-2F3181024713}" sibTransId="{42DFCD85-7519-49D8-B167-2CB0B078E3F0}"/>
    <dgm:cxn modelId="{ADBD0A0E-AA9F-42CD-A402-421B018E1CBF}" type="presOf" srcId="{E79D0868-BB9A-453E-8D49-6015AF1719A4}" destId="{0592AC74-93D1-4087-829E-4C5E56FAA1EF}" srcOrd="0" destOrd="0" presId="urn:microsoft.com/office/officeart/2005/8/layout/list1"/>
    <dgm:cxn modelId="{01952D6C-9E88-4196-AA98-D69B2F40A1D2}" srcId="{8BE8EBEB-8BBA-45C4-BF5E-6586971E7925}" destId="{85EACF06-1D3A-4A4B-AC3C-EBD736A930BF}" srcOrd="1" destOrd="0" parTransId="{378D33A8-4E51-4471-859A-59BCC8482213}" sibTransId="{0E7DE19B-5561-4CDF-8B83-5EC21F7FDB6B}"/>
    <dgm:cxn modelId="{5E886173-0823-4361-AD7E-CB50D66B8345}" type="presOf" srcId="{8BE8EBEB-8BBA-45C4-BF5E-6586971E7925}" destId="{6EE1E9BD-A0F9-4BE5-8E42-0222752625C0}" srcOrd="0" destOrd="0" presId="urn:microsoft.com/office/officeart/2005/8/layout/list1"/>
    <dgm:cxn modelId="{FE0FC032-1212-471B-893A-5B839EEE6649}" type="presParOf" srcId="{6EE1E9BD-A0F9-4BE5-8E42-0222752625C0}" destId="{310818C1-4F5E-4C31-93A3-5C7311171435}" srcOrd="0" destOrd="0" presId="urn:microsoft.com/office/officeart/2005/8/layout/list1"/>
    <dgm:cxn modelId="{4024FAED-BE32-461E-BEB0-3E58F3BC1894}" type="presParOf" srcId="{310818C1-4F5E-4C31-93A3-5C7311171435}" destId="{0592AC74-93D1-4087-829E-4C5E56FAA1EF}" srcOrd="0" destOrd="0" presId="urn:microsoft.com/office/officeart/2005/8/layout/list1"/>
    <dgm:cxn modelId="{408DD350-0AE9-4F50-BCC9-734D473AB9E4}" type="presParOf" srcId="{310818C1-4F5E-4C31-93A3-5C7311171435}" destId="{39ADE736-FF6F-4471-ADFF-E28952548553}" srcOrd="1" destOrd="0" presId="urn:microsoft.com/office/officeart/2005/8/layout/list1"/>
    <dgm:cxn modelId="{C8EE4A97-3A0C-4FED-8C23-F516C19AD245}" type="presParOf" srcId="{6EE1E9BD-A0F9-4BE5-8E42-0222752625C0}" destId="{0DAFBBEB-46F7-43F7-928D-ACB39F2E36F1}" srcOrd="1" destOrd="0" presId="urn:microsoft.com/office/officeart/2005/8/layout/list1"/>
    <dgm:cxn modelId="{F24556CD-4F1C-42C8-8E00-DBFDB1EE6931}" type="presParOf" srcId="{6EE1E9BD-A0F9-4BE5-8E42-0222752625C0}" destId="{A72202FB-2BE0-479A-BF7B-AC2DA14DFFB7}" srcOrd="2" destOrd="0" presId="urn:microsoft.com/office/officeart/2005/8/layout/list1"/>
    <dgm:cxn modelId="{8FE5F267-19C6-4E0C-84E1-46772BB68C89}" type="presParOf" srcId="{6EE1E9BD-A0F9-4BE5-8E42-0222752625C0}" destId="{10259391-A73B-4D42-9C3D-3808CCFCD7C9}" srcOrd="3" destOrd="0" presId="urn:microsoft.com/office/officeart/2005/8/layout/list1"/>
    <dgm:cxn modelId="{6307A8F1-D1EE-41DE-944D-28407221CDFE}" type="presParOf" srcId="{6EE1E9BD-A0F9-4BE5-8E42-0222752625C0}" destId="{2F98D6A2-21D0-4819-A825-DE22B385CD6F}" srcOrd="4" destOrd="0" presId="urn:microsoft.com/office/officeart/2005/8/layout/list1"/>
    <dgm:cxn modelId="{CC8112D2-229D-4DBF-AF32-21718230B6CD}" type="presParOf" srcId="{2F98D6A2-21D0-4819-A825-DE22B385CD6F}" destId="{24FED746-0C76-4B37-BEC3-BA23CF156ED6}" srcOrd="0" destOrd="0" presId="urn:microsoft.com/office/officeart/2005/8/layout/list1"/>
    <dgm:cxn modelId="{728DFAE5-57A3-4B77-B345-0E95EC7432D2}" type="presParOf" srcId="{2F98D6A2-21D0-4819-A825-DE22B385CD6F}" destId="{86502C90-D037-4271-9E7C-1B60073EEC1F}" srcOrd="1" destOrd="0" presId="urn:microsoft.com/office/officeart/2005/8/layout/list1"/>
    <dgm:cxn modelId="{2AE1ECA3-E9CE-4F86-883B-AADC408E5888}" type="presParOf" srcId="{6EE1E9BD-A0F9-4BE5-8E42-0222752625C0}" destId="{B9A7FA39-E520-43BB-AEB9-65F1B2C74263}" srcOrd="5" destOrd="0" presId="urn:microsoft.com/office/officeart/2005/8/layout/list1"/>
    <dgm:cxn modelId="{B2AB3AEF-7AD6-4F45-BA9E-F4100078A506}" type="presParOf" srcId="{6EE1E9BD-A0F9-4BE5-8E42-0222752625C0}" destId="{5C9DCEC7-A52B-4296-B6EF-4F1070A3C8E8}" srcOrd="6" destOrd="0" presId="urn:microsoft.com/office/officeart/2005/8/layout/list1"/>
    <dgm:cxn modelId="{D993A5F8-8D4A-476E-9337-9A7D7EDAC5EE}" type="presParOf" srcId="{6EE1E9BD-A0F9-4BE5-8E42-0222752625C0}" destId="{5F997D31-6714-4201-A7F9-6EEAD6941467}" srcOrd="7" destOrd="0" presId="urn:microsoft.com/office/officeart/2005/8/layout/list1"/>
    <dgm:cxn modelId="{E74607D1-6155-43B5-92CA-0D21669FF495}" type="presParOf" srcId="{6EE1E9BD-A0F9-4BE5-8E42-0222752625C0}" destId="{627C29E7-3580-4773-AB45-0670373973A6}" srcOrd="8" destOrd="0" presId="urn:microsoft.com/office/officeart/2005/8/layout/list1"/>
    <dgm:cxn modelId="{7D45E9D1-E35B-40B1-945A-55D2B8D58EA0}" type="presParOf" srcId="{627C29E7-3580-4773-AB45-0670373973A6}" destId="{B86B3C07-EE81-4600-BC1A-4E92DABD02BB}" srcOrd="0" destOrd="0" presId="urn:microsoft.com/office/officeart/2005/8/layout/list1"/>
    <dgm:cxn modelId="{83CC6DDE-7F56-4B83-9884-C0335CB9FADD}" type="presParOf" srcId="{627C29E7-3580-4773-AB45-0670373973A6}" destId="{3D6F9535-5E99-4446-A3B7-2C01E48F8B57}" srcOrd="1" destOrd="0" presId="urn:microsoft.com/office/officeart/2005/8/layout/list1"/>
    <dgm:cxn modelId="{D435FC3C-336A-4809-8AE2-97388C2FB262}" type="presParOf" srcId="{6EE1E9BD-A0F9-4BE5-8E42-0222752625C0}" destId="{D15F9A00-E851-4177-9696-E2695C8B0032}" srcOrd="9" destOrd="0" presId="urn:microsoft.com/office/officeart/2005/8/layout/list1"/>
    <dgm:cxn modelId="{D3D7E97D-15E5-4319-84CF-E8C0AC73FCAA}" type="presParOf" srcId="{6EE1E9BD-A0F9-4BE5-8E42-0222752625C0}" destId="{405E313D-F2D7-4082-A1D8-96F3FD049F67}" srcOrd="10" destOrd="0" presId="urn:microsoft.com/office/officeart/2005/8/layout/list1"/>
    <dgm:cxn modelId="{254ED766-AE59-45C9-A0C6-770E78355C9F}" type="presParOf" srcId="{6EE1E9BD-A0F9-4BE5-8E42-0222752625C0}" destId="{E5FEC066-44B7-4E71-8542-06EB19EA0421}" srcOrd="11" destOrd="0" presId="urn:microsoft.com/office/officeart/2005/8/layout/list1"/>
    <dgm:cxn modelId="{55C31854-93BB-4EAC-9257-876F17FCD3AC}" type="presParOf" srcId="{6EE1E9BD-A0F9-4BE5-8E42-0222752625C0}" destId="{6F1406D1-5DFD-4684-B746-7E26946EA5EF}" srcOrd="12" destOrd="0" presId="urn:microsoft.com/office/officeart/2005/8/layout/list1"/>
    <dgm:cxn modelId="{437B1BDA-3E05-45EB-9767-976411DD4460}" type="presParOf" srcId="{6F1406D1-5DFD-4684-B746-7E26946EA5EF}" destId="{C733C49B-FADD-4DD5-B444-F40CA062A1E3}" srcOrd="0" destOrd="0" presId="urn:microsoft.com/office/officeart/2005/8/layout/list1"/>
    <dgm:cxn modelId="{3630D404-F999-4E8C-AFDE-09CE39E3A9BF}" type="presParOf" srcId="{6F1406D1-5DFD-4684-B746-7E26946EA5EF}" destId="{1A06467C-9870-4583-A5D3-F031DA875892}" srcOrd="1" destOrd="0" presId="urn:microsoft.com/office/officeart/2005/8/layout/list1"/>
    <dgm:cxn modelId="{C597763A-D29F-4261-BBC5-273CB9606D49}" type="presParOf" srcId="{6EE1E9BD-A0F9-4BE5-8E42-0222752625C0}" destId="{500B0C3C-E434-431B-A052-7AFB3DD83F2F}" srcOrd="13" destOrd="0" presId="urn:microsoft.com/office/officeart/2005/8/layout/list1"/>
    <dgm:cxn modelId="{D8141BDC-8228-4C10-B122-00462A97D76C}" type="presParOf" srcId="{6EE1E9BD-A0F9-4BE5-8E42-0222752625C0}" destId="{05DA7282-43C7-4D15-A171-664B472B3E50}" srcOrd="14" destOrd="0" presId="urn:microsoft.com/office/officeart/2005/8/layout/list1"/>
    <dgm:cxn modelId="{F58D619F-0033-4918-AE49-62CA18D679D9}" type="presParOf" srcId="{6EE1E9BD-A0F9-4BE5-8E42-0222752625C0}" destId="{6E420A41-AC1D-41A5-95FF-EC9A164FA561}" srcOrd="15" destOrd="0" presId="urn:microsoft.com/office/officeart/2005/8/layout/list1"/>
    <dgm:cxn modelId="{6E018E75-5D19-4B74-8524-56FC9018DA97}" type="presParOf" srcId="{6EE1E9BD-A0F9-4BE5-8E42-0222752625C0}" destId="{1E58036A-D46A-4882-AEDC-3D7F6D7F4930}" srcOrd="16" destOrd="0" presId="urn:microsoft.com/office/officeart/2005/8/layout/list1"/>
    <dgm:cxn modelId="{C160ABBE-102E-4CCD-8BEC-5427C9AA0737}" type="presParOf" srcId="{1E58036A-D46A-4882-AEDC-3D7F6D7F4930}" destId="{D73DB646-E1E4-44F4-8F18-56396AD3EC2F}" srcOrd="0" destOrd="0" presId="urn:microsoft.com/office/officeart/2005/8/layout/list1"/>
    <dgm:cxn modelId="{F0990EAF-AFB3-4100-8F8E-14623483E871}" type="presParOf" srcId="{1E58036A-D46A-4882-AEDC-3D7F6D7F4930}" destId="{1CFCBB99-A867-468A-A674-07EBCCF02379}" srcOrd="1" destOrd="0" presId="urn:microsoft.com/office/officeart/2005/8/layout/list1"/>
    <dgm:cxn modelId="{31D8BC2D-ED6B-4649-8C87-36E246EA57F9}" type="presParOf" srcId="{6EE1E9BD-A0F9-4BE5-8E42-0222752625C0}" destId="{BF534330-7B7D-48C6-94DA-48E14D746EA0}" srcOrd="17" destOrd="0" presId="urn:microsoft.com/office/officeart/2005/8/layout/list1"/>
    <dgm:cxn modelId="{E45A5EF6-852E-4461-9648-1BE652AEBD41}" type="presParOf" srcId="{6EE1E9BD-A0F9-4BE5-8E42-0222752625C0}" destId="{080F6F20-533D-49B1-A470-9717BB4FE0A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E8EBEB-8BBA-45C4-BF5E-6586971E792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79D0868-BB9A-453E-8D49-6015AF1719A4}">
      <dgm:prSet phldrT="[Texto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s-ES" dirty="0" smtClean="0"/>
            <a:t>HERRAMIENTAS EVALUACIÓN SOSTENIBILIDAD</a:t>
          </a:r>
          <a:endParaRPr lang="es-ES" dirty="0"/>
        </a:p>
      </dgm:t>
    </dgm:pt>
    <dgm:pt modelId="{DD8B1591-5D18-42CC-A113-41B2E7CA34DD}" type="parTrans" cxnId="{417A5DF5-C43F-478B-A42E-C84551761E44}">
      <dgm:prSet/>
      <dgm:spPr/>
      <dgm:t>
        <a:bodyPr/>
        <a:lstStyle/>
        <a:p>
          <a:endParaRPr lang="es-ES"/>
        </a:p>
      </dgm:t>
    </dgm:pt>
    <dgm:pt modelId="{21D14435-D284-4FC8-9067-C017A850476F}" type="sibTrans" cxnId="{417A5DF5-C43F-478B-A42E-C84551761E44}">
      <dgm:prSet/>
      <dgm:spPr/>
      <dgm:t>
        <a:bodyPr/>
        <a:lstStyle/>
        <a:p>
          <a:endParaRPr lang="es-ES"/>
        </a:p>
      </dgm:t>
    </dgm:pt>
    <dgm:pt modelId="{85EACF06-1D3A-4A4B-AC3C-EBD736A930BF}">
      <dgm:prSet phldrT="[Texto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s-ES" dirty="0" smtClean="0"/>
            <a:t>TIPOS DE </a:t>
          </a:r>
          <a:r>
            <a:rPr lang="es-ES" dirty="0" err="1" smtClean="0"/>
            <a:t>ECOETIQUETAS</a:t>
          </a:r>
          <a:endParaRPr lang="es-ES" dirty="0"/>
        </a:p>
      </dgm:t>
    </dgm:pt>
    <dgm:pt modelId="{378D33A8-4E51-4471-859A-59BCC8482213}" type="parTrans" cxnId="{01952D6C-9E88-4196-AA98-D69B2F40A1D2}">
      <dgm:prSet/>
      <dgm:spPr/>
      <dgm:t>
        <a:bodyPr/>
        <a:lstStyle/>
        <a:p>
          <a:endParaRPr lang="es-ES"/>
        </a:p>
      </dgm:t>
    </dgm:pt>
    <dgm:pt modelId="{0E7DE19B-5561-4CDF-8B83-5EC21F7FDB6B}" type="sibTrans" cxnId="{01952D6C-9E88-4196-AA98-D69B2F40A1D2}">
      <dgm:prSet/>
      <dgm:spPr/>
      <dgm:t>
        <a:bodyPr/>
        <a:lstStyle/>
        <a:p>
          <a:endParaRPr lang="es-ES"/>
        </a:p>
      </dgm:t>
    </dgm:pt>
    <dgm:pt modelId="{22E57764-741F-464B-88F5-B4F76F4A52F2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/>
            <a:t>DECLARACIONES AMBIENTALES DE PRODUCTO</a:t>
          </a:r>
          <a:endParaRPr lang="es-ES" dirty="0"/>
        </a:p>
      </dgm:t>
    </dgm:pt>
    <dgm:pt modelId="{FB539051-5D3D-46A2-8B37-6CC34FA7734E}" type="parTrans" cxnId="{6E3DFA5B-FB79-4CB1-B573-E002CCBD70A2}">
      <dgm:prSet/>
      <dgm:spPr/>
      <dgm:t>
        <a:bodyPr/>
        <a:lstStyle/>
        <a:p>
          <a:endParaRPr lang="en-US"/>
        </a:p>
      </dgm:t>
    </dgm:pt>
    <dgm:pt modelId="{BEAFADC6-4907-42A3-9603-B987E70CD088}" type="sibTrans" cxnId="{6E3DFA5B-FB79-4CB1-B573-E002CCBD70A2}">
      <dgm:prSet/>
      <dgm:spPr/>
      <dgm:t>
        <a:bodyPr/>
        <a:lstStyle/>
        <a:p>
          <a:endParaRPr lang="en-US"/>
        </a:p>
      </dgm:t>
    </dgm:pt>
    <dgm:pt modelId="{400F76BA-2531-4250-9CA8-2B688D0EC968}">
      <dgm:prSet phldrT="[Texto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s-ES" dirty="0" smtClean="0"/>
            <a:t>ANÁLISIS DEL CICLO DE VIDA</a:t>
          </a:r>
          <a:endParaRPr lang="es-ES" dirty="0"/>
        </a:p>
      </dgm:t>
    </dgm:pt>
    <dgm:pt modelId="{7F437817-9043-4BFE-8581-2F3181024713}" type="parTrans" cxnId="{5E752065-546C-48FA-BE54-485A213DD7BD}">
      <dgm:prSet/>
      <dgm:spPr/>
      <dgm:t>
        <a:bodyPr/>
        <a:lstStyle/>
        <a:p>
          <a:endParaRPr lang="en-US"/>
        </a:p>
      </dgm:t>
    </dgm:pt>
    <dgm:pt modelId="{42DFCD85-7519-49D8-B167-2CB0B078E3F0}" type="sibTrans" cxnId="{5E752065-546C-48FA-BE54-485A213DD7BD}">
      <dgm:prSet/>
      <dgm:spPr/>
      <dgm:t>
        <a:bodyPr/>
        <a:lstStyle/>
        <a:p>
          <a:endParaRPr lang="en-US"/>
        </a:p>
      </dgm:t>
    </dgm:pt>
    <dgm:pt modelId="{68F1C52E-6885-4787-A27D-7C5DF6078277}">
      <dgm:prSet phldrT="[Texto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s-ES" dirty="0" err="1" smtClean="0"/>
            <a:t>DAPs</a:t>
          </a:r>
          <a:r>
            <a:rPr lang="es-ES" dirty="0" smtClean="0"/>
            <a:t> Y CERTIFICACIONES AMBIENTALES DE EDIFICIOS</a:t>
          </a:r>
          <a:endParaRPr lang="es-ES" dirty="0"/>
        </a:p>
      </dgm:t>
    </dgm:pt>
    <dgm:pt modelId="{EE402A95-5AE3-46BF-9437-63CE5AB82B74}" type="parTrans" cxnId="{5F4AC04A-2A31-4CF1-B686-A1F8CA2980B7}">
      <dgm:prSet/>
      <dgm:spPr/>
      <dgm:t>
        <a:bodyPr/>
        <a:lstStyle/>
        <a:p>
          <a:endParaRPr lang="en-US"/>
        </a:p>
      </dgm:t>
    </dgm:pt>
    <dgm:pt modelId="{2D354B80-6157-4C4E-A265-B83255230850}" type="sibTrans" cxnId="{5F4AC04A-2A31-4CF1-B686-A1F8CA2980B7}">
      <dgm:prSet/>
      <dgm:spPr/>
      <dgm:t>
        <a:bodyPr/>
        <a:lstStyle/>
        <a:p>
          <a:endParaRPr lang="en-US"/>
        </a:p>
      </dgm:t>
    </dgm:pt>
    <dgm:pt modelId="{6EE1E9BD-A0F9-4BE5-8E42-0222752625C0}" type="pres">
      <dgm:prSet presAssocID="{8BE8EBEB-8BBA-45C4-BF5E-6586971E79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0818C1-4F5E-4C31-93A3-5C7311171435}" type="pres">
      <dgm:prSet presAssocID="{E79D0868-BB9A-453E-8D49-6015AF1719A4}" presName="parentLin" presStyleCnt="0"/>
      <dgm:spPr/>
    </dgm:pt>
    <dgm:pt modelId="{0592AC74-93D1-4087-829E-4C5E56FAA1EF}" type="pres">
      <dgm:prSet presAssocID="{E79D0868-BB9A-453E-8D49-6015AF1719A4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39ADE736-FF6F-4471-ADFF-E28952548553}" type="pres">
      <dgm:prSet presAssocID="{E79D0868-BB9A-453E-8D49-6015AF1719A4}" presName="parentText" presStyleLbl="node1" presStyleIdx="0" presStyleCnt="5" custScaleY="1679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AFBBEB-46F7-43F7-928D-ACB39F2E36F1}" type="pres">
      <dgm:prSet presAssocID="{E79D0868-BB9A-453E-8D49-6015AF1719A4}" presName="negativeSpace" presStyleCnt="0"/>
      <dgm:spPr/>
    </dgm:pt>
    <dgm:pt modelId="{A72202FB-2BE0-479A-BF7B-AC2DA14DFFB7}" type="pres">
      <dgm:prSet presAssocID="{E79D0868-BB9A-453E-8D49-6015AF1719A4}" presName="childText" presStyleLbl="conFgAcc1" presStyleIdx="0" presStyleCnt="5">
        <dgm:presLayoutVars>
          <dgm:bulletEnabled val="1"/>
        </dgm:presLayoutVars>
      </dgm:prSet>
      <dgm:spPr/>
    </dgm:pt>
    <dgm:pt modelId="{10259391-A73B-4D42-9C3D-3808CCFCD7C9}" type="pres">
      <dgm:prSet presAssocID="{21D14435-D284-4FC8-9067-C017A850476F}" presName="spaceBetweenRectangles" presStyleCnt="0"/>
      <dgm:spPr/>
    </dgm:pt>
    <dgm:pt modelId="{2F98D6A2-21D0-4819-A825-DE22B385CD6F}" type="pres">
      <dgm:prSet presAssocID="{85EACF06-1D3A-4A4B-AC3C-EBD736A930BF}" presName="parentLin" presStyleCnt="0"/>
      <dgm:spPr/>
    </dgm:pt>
    <dgm:pt modelId="{24FED746-0C76-4B37-BEC3-BA23CF156ED6}" type="pres">
      <dgm:prSet presAssocID="{85EACF06-1D3A-4A4B-AC3C-EBD736A930BF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86502C90-D037-4271-9E7C-1B60073EEC1F}" type="pres">
      <dgm:prSet presAssocID="{85EACF06-1D3A-4A4B-AC3C-EBD736A930BF}" presName="parentText" presStyleLbl="node1" presStyleIdx="1" presStyleCnt="5" custScaleY="19035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A7FA39-E520-43BB-AEB9-65F1B2C74263}" type="pres">
      <dgm:prSet presAssocID="{85EACF06-1D3A-4A4B-AC3C-EBD736A930BF}" presName="negativeSpace" presStyleCnt="0"/>
      <dgm:spPr/>
    </dgm:pt>
    <dgm:pt modelId="{5C9DCEC7-A52B-4296-B6EF-4F1070A3C8E8}" type="pres">
      <dgm:prSet presAssocID="{85EACF06-1D3A-4A4B-AC3C-EBD736A930BF}" presName="childText" presStyleLbl="conFgAcc1" presStyleIdx="1" presStyleCnt="5">
        <dgm:presLayoutVars>
          <dgm:bulletEnabled val="1"/>
        </dgm:presLayoutVars>
      </dgm:prSet>
      <dgm:spPr/>
    </dgm:pt>
    <dgm:pt modelId="{5F997D31-6714-4201-A7F9-6EEAD6941467}" type="pres">
      <dgm:prSet presAssocID="{0E7DE19B-5561-4CDF-8B83-5EC21F7FDB6B}" presName="spaceBetweenRectangles" presStyleCnt="0"/>
      <dgm:spPr/>
    </dgm:pt>
    <dgm:pt modelId="{627C29E7-3580-4773-AB45-0670373973A6}" type="pres">
      <dgm:prSet presAssocID="{400F76BA-2531-4250-9CA8-2B688D0EC968}" presName="parentLin" presStyleCnt="0"/>
      <dgm:spPr/>
    </dgm:pt>
    <dgm:pt modelId="{B86B3C07-EE81-4600-BC1A-4E92DABD02BB}" type="pres">
      <dgm:prSet presAssocID="{400F76BA-2531-4250-9CA8-2B688D0EC968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3D6F9535-5E99-4446-A3B7-2C01E48F8B57}" type="pres">
      <dgm:prSet presAssocID="{400F76BA-2531-4250-9CA8-2B688D0EC968}" presName="parentText" presStyleLbl="node1" presStyleIdx="2" presStyleCnt="5" custScaleY="1752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F9A00-E851-4177-9696-E2695C8B0032}" type="pres">
      <dgm:prSet presAssocID="{400F76BA-2531-4250-9CA8-2B688D0EC968}" presName="negativeSpace" presStyleCnt="0"/>
      <dgm:spPr/>
    </dgm:pt>
    <dgm:pt modelId="{405E313D-F2D7-4082-A1D8-96F3FD049F67}" type="pres">
      <dgm:prSet presAssocID="{400F76BA-2531-4250-9CA8-2B688D0EC968}" presName="childText" presStyleLbl="conFgAcc1" presStyleIdx="2" presStyleCnt="5">
        <dgm:presLayoutVars>
          <dgm:bulletEnabled val="1"/>
        </dgm:presLayoutVars>
      </dgm:prSet>
      <dgm:spPr/>
    </dgm:pt>
    <dgm:pt modelId="{E5FEC066-44B7-4E71-8542-06EB19EA0421}" type="pres">
      <dgm:prSet presAssocID="{42DFCD85-7519-49D8-B167-2CB0B078E3F0}" presName="spaceBetweenRectangles" presStyleCnt="0"/>
      <dgm:spPr/>
    </dgm:pt>
    <dgm:pt modelId="{6F1406D1-5DFD-4684-B746-7E26946EA5EF}" type="pres">
      <dgm:prSet presAssocID="{22E57764-741F-464B-88F5-B4F76F4A52F2}" presName="parentLin" presStyleCnt="0"/>
      <dgm:spPr/>
    </dgm:pt>
    <dgm:pt modelId="{C733C49B-FADD-4DD5-B444-F40CA062A1E3}" type="pres">
      <dgm:prSet presAssocID="{22E57764-741F-464B-88F5-B4F76F4A52F2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1A06467C-9870-4583-A5D3-F031DA875892}" type="pres">
      <dgm:prSet presAssocID="{22E57764-741F-464B-88F5-B4F76F4A52F2}" presName="parentText" presStyleLbl="node1" presStyleIdx="3" presStyleCnt="5" custScaleY="1449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B0C3C-E434-431B-A052-7AFB3DD83F2F}" type="pres">
      <dgm:prSet presAssocID="{22E57764-741F-464B-88F5-B4F76F4A52F2}" presName="negativeSpace" presStyleCnt="0"/>
      <dgm:spPr/>
    </dgm:pt>
    <dgm:pt modelId="{05DA7282-43C7-4D15-A171-664B472B3E50}" type="pres">
      <dgm:prSet presAssocID="{22E57764-741F-464B-88F5-B4F76F4A52F2}" presName="childText" presStyleLbl="conFgAcc1" presStyleIdx="3" presStyleCnt="5">
        <dgm:presLayoutVars>
          <dgm:bulletEnabled val="1"/>
        </dgm:presLayoutVars>
      </dgm:prSet>
      <dgm:spPr/>
    </dgm:pt>
    <dgm:pt modelId="{6E420A41-AC1D-41A5-95FF-EC9A164FA561}" type="pres">
      <dgm:prSet presAssocID="{BEAFADC6-4907-42A3-9603-B987E70CD088}" presName="spaceBetweenRectangles" presStyleCnt="0"/>
      <dgm:spPr/>
    </dgm:pt>
    <dgm:pt modelId="{1E58036A-D46A-4882-AEDC-3D7F6D7F4930}" type="pres">
      <dgm:prSet presAssocID="{68F1C52E-6885-4787-A27D-7C5DF6078277}" presName="parentLin" presStyleCnt="0"/>
      <dgm:spPr/>
    </dgm:pt>
    <dgm:pt modelId="{D73DB646-E1E4-44F4-8F18-56396AD3EC2F}" type="pres">
      <dgm:prSet presAssocID="{68F1C52E-6885-4787-A27D-7C5DF607827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1CFCBB99-A867-468A-A674-07EBCCF02379}" type="pres">
      <dgm:prSet presAssocID="{68F1C52E-6885-4787-A27D-7C5DF607827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34330-7B7D-48C6-94DA-48E14D746EA0}" type="pres">
      <dgm:prSet presAssocID="{68F1C52E-6885-4787-A27D-7C5DF6078277}" presName="negativeSpace" presStyleCnt="0"/>
      <dgm:spPr/>
    </dgm:pt>
    <dgm:pt modelId="{080F6F20-533D-49B1-A470-9717BB4FE0AE}" type="pres">
      <dgm:prSet presAssocID="{68F1C52E-6885-4787-A27D-7C5DF607827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17A5DF5-C43F-478B-A42E-C84551761E44}" srcId="{8BE8EBEB-8BBA-45C4-BF5E-6586971E7925}" destId="{E79D0868-BB9A-453E-8D49-6015AF1719A4}" srcOrd="0" destOrd="0" parTransId="{DD8B1591-5D18-42CC-A113-41B2E7CA34DD}" sibTransId="{21D14435-D284-4FC8-9067-C017A850476F}"/>
    <dgm:cxn modelId="{5F4AC04A-2A31-4CF1-B686-A1F8CA2980B7}" srcId="{8BE8EBEB-8BBA-45C4-BF5E-6586971E7925}" destId="{68F1C52E-6885-4787-A27D-7C5DF6078277}" srcOrd="4" destOrd="0" parTransId="{EE402A95-5AE3-46BF-9437-63CE5AB82B74}" sibTransId="{2D354B80-6157-4C4E-A265-B83255230850}"/>
    <dgm:cxn modelId="{6E3DFA5B-FB79-4CB1-B573-E002CCBD70A2}" srcId="{8BE8EBEB-8BBA-45C4-BF5E-6586971E7925}" destId="{22E57764-741F-464B-88F5-B4F76F4A52F2}" srcOrd="3" destOrd="0" parTransId="{FB539051-5D3D-46A2-8B37-6CC34FA7734E}" sibTransId="{BEAFADC6-4907-42A3-9603-B987E70CD088}"/>
    <dgm:cxn modelId="{6E0AC8CC-3B44-4DA9-A8B0-6B606B287890}" type="presOf" srcId="{E79D0868-BB9A-453E-8D49-6015AF1719A4}" destId="{39ADE736-FF6F-4471-ADFF-E28952548553}" srcOrd="1" destOrd="0" presId="urn:microsoft.com/office/officeart/2005/8/layout/list1"/>
    <dgm:cxn modelId="{7805A7D4-4A99-41CB-89E3-AF756209742F}" type="presOf" srcId="{68F1C52E-6885-4787-A27D-7C5DF6078277}" destId="{1CFCBB99-A867-468A-A674-07EBCCF02379}" srcOrd="1" destOrd="0" presId="urn:microsoft.com/office/officeart/2005/8/layout/list1"/>
    <dgm:cxn modelId="{BCADBC75-2A6F-4E4E-8E21-83418C97056B}" type="presOf" srcId="{E79D0868-BB9A-453E-8D49-6015AF1719A4}" destId="{0592AC74-93D1-4087-829E-4C5E56FAA1EF}" srcOrd="0" destOrd="0" presId="urn:microsoft.com/office/officeart/2005/8/layout/list1"/>
    <dgm:cxn modelId="{6E7EADAD-3EAA-4DFF-A87A-F4D3576D1F7D}" type="presOf" srcId="{22E57764-741F-464B-88F5-B4F76F4A52F2}" destId="{1A06467C-9870-4583-A5D3-F031DA875892}" srcOrd="1" destOrd="0" presId="urn:microsoft.com/office/officeart/2005/8/layout/list1"/>
    <dgm:cxn modelId="{B48E6630-1121-4F16-8F13-F49F7FF44284}" type="presOf" srcId="{400F76BA-2531-4250-9CA8-2B688D0EC968}" destId="{3D6F9535-5E99-4446-A3B7-2C01E48F8B57}" srcOrd="1" destOrd="0" presId="urn:microsoft.com/office/officeart/2005/8/layout/list1"/>
    <dgm:cxn modelId="{6CE6B427-62B2-4C33-A1A9-BB6E0821065F}" type="presOf" srcId="{85EACF06-1D3A-4A4B-AC3C-EBD736A930BF}" destId="{86502C90-D037-4271-9E7C-1B60073EEC1F}" srcOrd="1" destOrd="0" presId="urn:microsoft.com/office/officeart/2005/8/layout/list1"/>
    <dgm:cxn modelId="{5E752065-546C-48FA-BE54-485A213DD7BD}" srcId="{8BE8EBEB-8BBA-45C4-BF5E-6586971E7925}" destId="{400F76BA-2531-4250-9CA8-2B688D0EC968}" srcOrd="2" destOrd="0" parTransId="{7F437817-9043-4BFE-8581-2F3181024713}" sibTransId="{42DFCD85-7519-49D8-B167-2CB0B078E3F0}"/>
    <dgm:cxn modelId="{8273B235-A3D1-495B-97F6-0841F92B1683}" type="presOf" srcId="{68F1C52E-6885-4787-A27D-7C5DF6078277}" destId="{D73DB646-E1E4-44F4-8F18-56396AD3EC2F}" srcOrd="0" destOrd="0" presId="urn:microsoft.com/office/officeart/2005/8/layout/list1"/>
    <dgm:cxn modelId="{28C8F54F-E771-4DF8-B876-7B64D183CDF6}" type="presOf" srcId="{400F76BA-2531-4250-9CA8-2B688D0EC968}" destId="{B86B3C07-EE81-4600-BC1A-4E92DABD02BB}" srcOrd="0" destOrd="0" presId="urn:microsoft.com/office/officeart/2005/8/layout/list1"/>
    <dgm:cxn modelId="{E81A80FF-0C92-4A56-9E2D-3DA84D7D87E1}" type="presOf" srcId="{22E57764-741F-464B-88F5-B4F76F4A52F2}" destId="{C733C49B-FADD-4DD5-B444-F40CA062A1E3}" srcOrd="0" destOrd="0" presId="urn:microsoft.com/office/officeart/2005/8/layout/list1"/>
    <dgm:cxn modelId="{3D7E948C-AEAA-40DE-990B-21BF4544C4E5}" type="presOf" srcId="{85EACF06-1D3A-4A4B-AC3C-EBD736A930BF}" destId="{24FED746-0C76-4B37-BEC3-BA23CF156ED6}" srcOrd="0" destOrd="0" presId="urn:microsoft.com/office/officeart/2005/8/layout/list1"/>
    <dgm:cxn modelId="{01952D6C-9E88-4196-AA98-D69B2F40A1D2}" srcId="{8BE8EBEB-8BBA-45C4-BF5E-6586971E7925}" destId="{85EACF06-1D3A-4A4B-AC3C-EBD736A930BF}" srcOrd="1" destOrd="0" parTransId="{378D33A8-4E51-4471-859A-59BCC8482213}" sibTransId="{0E7DE19B-5561-4CDF-8B83-5EC21F7FDB6B}"/>
    <dgm:cxn modelId="{479363C6-3D22-4E7E-AC0F-933ADAEDDF0F}" type="presOf" srcId="{8BE8EBEB-8BBA-45C4-BF5E-6586971E7925}" destId="{6EE1E9BD-A0F9-4BE5-8E42-0222752625C0}" srcOrd="0" destOrd="0" presId="urn:microsoft.com/office/officeart/2005/8/layout/list1"/>
    <dgm:cxn modelId="{1F7651C9-D6A6-49C5-BE5C-94FF3348A1BA}" type="presParOf" srcId="{6EE1E9BD-A0F9-4BE5-8E42-0222752625C0}" destId="{310818C1-4F5E-4C31-93A3-5C7311171435}" srcOrd="0" destOrd="0" presId="urn:microsoft.com/office/officeart/2005/8/layout/list1"/>
    <dgm:cxn modelId="{5102FFCB-4FE9-46B2-8B07-020FB0B049E1}" type="presParOf" srcId="{310818C1-4F5E-4C31-93A3-5C7311171435}" destId="{0592AC74-93D1-4087-829E-4C5E56FAA1EF}" srcOrd="0" destOrd="0" presId="urn:microsoft.com/office/officeart/2005/8/layout/list1"/>
    <dgm:cxn modelId="{6B6449F6-054C-481A-8D54-D66B695CB63A}" type="presParOf" srcId="{310818C1-4F5E-4C31-93A3-5C7311171435}" destId="{39ADE736-FF6F-4471-ADFF-E28952548553}" srcOrd="1" destOrd="0" presId="urn:microsoft.com/office/officeart/2005/8/layout/list1"/>
    <dgm:cxn modelId="{59233AA2-254F-4C4A-934B-E48ACC05AEAD}" type="presParOf" srcId="{6EE1E9BD-A0F9-4BE5-8E42-0222752625C0}" destId="{0DAFBBEB-46F7-43F7-928D-ACB39F2E36F1}" srcOrd="1" destOrd="0" presId="urn:microsoft.com/office/officeart/2005/8/layout/list1"/>
    <dgm:cxn modelId="{6951AFFC-143F-44B2-BDC2-F0212A7DE243}" type="presParOf" srcId="{6EE1E9BD-A0F9-4BE5-8E42-0222752625C0}" destId="{A72202FB-2BE0-479A-BF7B-AC2DA14DFFB7}" srcOrd="2" destOrd="0" presId="urn:microsoft.com/office/officeart/2005/8/layout/list1"/>
    <dgm:cxn modelId="{84149A4C-465F-46C5-A7AF-FF7C94255D2F}" type="presParOf" srcId="{6EE1E9BD-A0F9-4BE5-8E42-0222752625C0}" destId="{10259391-A73B-4D42-9C3D-3808CCFCD7C9}" srcOrd="3" destOrd="0" presId="urn:microsoft.com/office/officeart/2005/8/layout/list1"/>
    <dgm:cxn modelId="{5EB85B60-64CC-4B59-9EFA-A3B2DA31CFA0}" type="presParOf" srcId="{6EE1E9BD-A0F9-4BE5-8E42-0222752625C0}" destId="{2F98D6A2-21D0-4819-A825-DE22B385CD6F}" srcOrd="4" destOrd="0" presId="urn:microsoft.com/office/officeart/2005/8/layout/list1"/>
    <dgm:cxn modelId="{5E093AB8-151A-457D-B434-67778BF97722}" type="presParOf" srcId="{2F98D6A2-21D0-4819-A825-DE22B385CD6F}" destId="{24FED746-0C76-4B37-BEC3-BA23CF156ED6}" srcOrd="0" destOrd="0" presId="urn:microsoft.com/office/officeart/2005/8/layout/list1"/>
    <dgm:cxn modelId="{A2B494CF-58D7-4F70-925D-99EC97B7061A}" type="presParOf" srcId="{2F98D6A2-21D0-4819-A825-DE22B385CD6F}" destId="{86502C90-D037-4271-9E7C-1B60073EEC1F}" srcOrd="1" destOrd="0" presId="urn:microsoft.com/office/officeart/2005/8/layout/list1"/>
    <dgm:cxn modelId="{7EE1602D-D8BF-4181-A8B4-B08B528949B6}" type="presParOf" srcId="{6EE1E9BD-A0F9-4BE5-8E42-0222752625C0}" destId="{B9A7FA39-E520-43BB-AEB9-65F1B2C74263}" srcOrd="5" destOrd="0" presId="urn:microsoft.com/office/officeart/2005/8/layout/list1"/>
    <dgm:cxn modelId="{BC1A9779-99EE-4821-B751-B4DED56CB565}" type="presParOf" srcId="{6EE1E9BD-A0F9-4BE5-8E42-0222752625C0}" destId="{5C9DCEC7-A52B-4296-B6EF-4F1070A3C8E8}" srcOrd="6" destOrd="0" presId="urn:microsoft.com/office/officeart/2005/8/layout/list1"/>
    <dgm:cxn modelId="{F0F24430-F8A8-4724-911B-CC0F2D932024}" type="presParOf" srcId="{6EE1E9BD-A0F9-4BE5-8E42-0222752625C0}" destId="{5F997D31-6714-4201-A7F9-6EEAD6941467}" srcOrd="7" destOrd="0" presId="urn:microsoft.com/office/officeart/2005/8/layout/list1"/>
    <dgm:cxn modelId="{C5B82FEF-046E-4734-B739-6394CB54DD6A}" type="presParOf" srcId="{6EE1E9BD-A0F9-4BE5-8E42-0222752625C0}" destId="{627C29E7-3580-4773-AB45-0670373973A6}" srcOrd="8" destOrd="0" presId="urn:microsoft.com/office/officeart/2005/8/layout/list1"/>
    <dgm:cxn modelId="{1A82FA65-3FC8-48D7-AC7C-D146CB5EC8BC}" type="presParOf" srcId="{627C29E7-3580-4773-AB45-0670373973A6}" destId="{B86B3C07-EE81-4600-BC1A-4E92DABD02BB}" srcOrd="0" destOrd="0" presId="urn:microsoft.com/office/officeart/2005/8/layout/list1"/>
    <dgm:cxn modelId="{E2E12E33-4ED3-47FC-B8E4-34DB0BF68A4F}" type="presParOf" srcId="{627C29E7-3580-4773-AB45-0670373973A6}" destId="{3D6F9535-5E99-4446-A3B7-2C01E48F8B57}" srcOrd="1" destOrd="0" presId="urn:microsoft.com/office/officeart/2005/8/layout/list1"/>
    <dgm:cxn modelId="{7B617E21-D77E-43ED-AD7E-ABAEE52ECADD}" type="presParOf" srcId="{6EE1E9BD-A0F9-4BE5-8E42-0222752625C0}" destId="{D15F9A00-E851-4177-9696-E2695C8B0032}" srcOrd="9" destOrd="0" presId="urn:microsoft.com/office/officeart/2005/8/layout/list1"/>
    <dgm:cxn modelId="{C7C64CFF-3FD8-483D-A6A2-880111980163}" type="presParOf" srcId="{6EE1E9BD-A0F9-4BE5-8E42-0222752625C0}" destId="{405E313D-F2D7-4082-A1D8-96F3FD049F67}" srcOrd="10" destOrd="0" presId="urn:microsoft.com/office/officeart/2005/8/layout/list1"/>
    <dgm:cxn modelId="{158047FB-8779-4195-B5EE-7DECCF2AEA10}" type="presParOf" srcId="{6EE1E9BD-A0F9-4BE5-8E42-0222752625C0}" destId="{E5FEC066-44B7-4E71-8542-06EB19EA0421}" srcOrd="11" destOrd="0" presId="urn:microsoft.com/office/officeart/2005/8/layout/list1"/>
    <dgm:cxn modelId="{1A7CCBBC-870B-49B8-9D3B-B6AE4CA7C3CB}" type="presParOf" srcId="{6EE1E9BD-A0F9-4BE5-8E42-0222752625C0}" destId="{6F1406D1-5DFD-4684-B746-7E26946EA5EF}" srcOrd="12" destOrd="0" presId="urn:microsoft.com/office/officeart/2005/8/layout/list1"/>
    <dgm:cxn modelId="{124F3F6E-D208-4993-8922-4983348D9E9A}" type="presParOf" srcId="{6F1406D1-5DFD-4684-B746-7E26946EA5EF}" destId="{C733C49B-FADD-4DD5-B444-F40CA062A1E3}" srcOrd="0" destOrd="0" presId="urn:microsoft.com/office/officeart/2005/8/layout/list1"/>
    <dgm:cxn modelId="{064715E9-15CE-47E7-B368-A5617D1A1C9B}" type="presParOf" srcId="{6F1406D1-5DFD-4684-B746-7E26946EA5EF}" destId="{1A06467C-9870-4583-A5D3-F031DA875892}" srcOrd="1" destOrd="0" presId="urn:microsoft.com/office/officeart/2005/8/layout/list1"/>
    <dgm:cxn modelId="{31117E0D-1F2D-414A-848C-408805432EC0}" type="presParOf" srcId="{6EE1E9BD-A0F9-4BE5-8E42-0222752625C0}" destId="{500B0C3C-E434-431B-A052-7AFB3DD83F2F}" srcOrd="13" destOrd="0" presId="urn:microsoft.com/office/officeart/2005/8/layout/list1"/>
    <dgm:cxn modelId="{AE2B8CF2-4EE8-43D9-A5BF-4B374C262D9F}" type="presParOf" srcId="{6EE1E9BD-A0F9-4BE5-8E42-0222752625C0}" destId="{05DA7282-43C7-4D15-A171-664B472B3E50}" srcOrd="14" destOrd="0" presId="urn:microsoft.com/office/officeart/2005/8/layout/list1"/>
    <dgm:cxn modelId="{91D1275D-56FC-4E51-95D4-7F68ADB021BD}" type="presParOf" srcId="{6EE1E9BD-A0F9-4BE5-8E42-0222752625C0}" destId="{6E420A41-AC1D-41A5-95FF-EC9A164FA561}" srcOrd="15" destOrd="0" presId="urn:microsoft.com/office/officeart/2005/8/layout/list1"/>
    <dgm:cxn modelId="{9E0FA214-3E83-4358-A318-4F12B41C7553}" type="presParOf" srcId="{6EE1E9BD-A0F9-4BE5-8E42-0222752625C0}" destId="{1E58036A-D46A-4882-AEDC-3D7F6D7F4930}" srcOrd="16" destOrd="0" presId="urn:microsoft.com/office/officeart/2005/8/layout/list1"/>
    <dgm:cxn modelId="{EA54551E-F476-47B9-B5B0-660672B2F489}" type="presParOf" srcId="{1E58036A-D46A-4882-AEDC-3D7F6D7F4930}" destId="{D73DB646-E1E4-44F4-8F18-56396AD3EC2F}" srcOrd="0" destOrd="0" presId="urn:microsoft.com/office/officeart/2005/8/layout/list1"/>
    <dgm:cxn modelId="{6450946D-17C6-477F-9AF1-C12749D0C22C}" type="presParOf" srcId="{1E58036A-D46A-4882-AEDC-3D7F6D7F4930}" destId="{1CFCBB99-A867-468A-A674-07EBCCF02379}" srcOrd="1" destOrd="0" presId="urn:microsoft.com/office/officeart/2005/8/layout/list1"/>
    <dgm:cxn modelId="{FACF430B-5E5E-4477-8368-D364FE09E139}" type="presParOf" srcId="{6EE1E9BD-A0F9-4BE5-8E42-0222752625C0}" destId="{BF534330-7B7D-48C6-94DA-48E14D746EA0}" srcOrd="17" destOrd="0" presId="urn:microsoft.com/office/officeart/2005/8/layout/list1"/>
    <dgm:cxn modelId="{11676415-8DDE-4748-B097-B46840E999DF}" type="presParOf" srcId="{6EE1E9BD-A0F9-4BE5-8E42-0222752625C0}" destId="{080F6F20-533D-49B1-A470-9717BB4FE0A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E8EBEB-8BBA-45C4-BF5E-6586971E792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79D0868-BB9A-453E-8D49-6015AF1719A4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HERRAMIENTAS EVALUACIÓN SOSTENIBILIDAD</a:t>
          </a:r>
          <a:endParaRPr lang="es-ES" dirty="0"/>
        </a:p>
      </dgm:t>
    </dgm:pt>
    <dgm:pt modelId="{DD8B1591-5D18-42CC-A113-41B2E7CA34DD}" type="parTrans" cxnId="{417A5DF5-C43F-478B-A42E-C84551761E44}">
      <dgm:prSet/>
      <dgm:spPr/>
      <dgm:t>
        <a:bodyPr/>
        <a:lstStyle/>
        <a:p>
          <a:endParaRPr lang="es-ES"/>
        </a:p>
      </dgm:t>
    </dgm:pt>
    <dgm:pt modelId="{21D14435-D284-4FC8-9067-C017A850476F}" type="sibTrans" cxnId="{417A5DF5-C43F-478B-A42E-C84551761E44}">
      <dgm:prSet/>
      <dgm:spPr/>
      <dgm:t>
        <a:bodyPr/>
        <a:lstStyle/>
        <a:p>
          <a:endParaRPr lang="es-ES"/>
        </a:p>
      </dgm:t>
    </dgm:pt>
    <dgm:pt modelId="{85EACF06-1D3A-4A4B-AC3C-EBD736A930BF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TIPOS DE </a:t>
          </a:r>
          <a:r>
            <a:rPr lang="es-ES" dirty="0" err="1" smtClean="0"/>
            <a:t>ECOETIQUETAS</a:t>
          </a:r>
          <a:endParaRPr lang="es-ES" dirty="0"/>
        </a:p>
      </dgm:t>
    </dgm:pt>
    <dgm:pt modelId="{378D33A8-4E51-4471-859A-59BCC8482213}" type="parTrans" cxnId="{01952D6C-9E88-4196-AA98-D69B2F40A1D2}">
      <dgm:prSet/>
      <dgm:spPr/>
      <dgm:t>
        <a:bodyPr/>
        <a:lstStyle/>
        <a:p>
          <a:endParaRPr lang="es-ES"/>
        </a:p>
      </dgm:t>
    </dgm:pt>
    <dgm:pt modelId="{0E7DE19B-5561-4CDF-8B83-5EC21F7FDB6B}" type="sibTrans" cxnId="{01952D6C-9E88-4196-AA98-D69B2F40A1D2}">
      <dgm:prSet/>
      <dgm:spPr/>
      <dgm:t>
        <a:bodyPr/>
        <a:lstStyle/>
        <a:p>
          <a:endParaRPr lang="es-ES"/>
        </a:p>
      </dgm:t>
    </dgm:pt>
    <dgm:pt modelId="{22E57764-741F-464B-88F5-B4F76F4A52F2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DECLARACIONES AMBIENTALES DE PRODUCTO</a:t>
          </a:r>
          <a:endParaRPr lang="es-ES" dirty="0"/>
        </a:p>
      </dgm:t>
    </dgm:pt>
    <dgm:pt modelId="{FB539051-5D3D-46A2-8B37-6CC34FA7734E}" type="parTrans" cxnId="{6E3DFA5B-FB79-4CB1-B573-E002CCBD70A2}">
      <dgm:prSet/>
      <dgm:spPr/>
      <dgm:t>
        <a:bodyPr/>
        <a:lstStyle/>
        <a:p>
          <a:endParaRPr lang="en-US"/>
        </a:p>
      </dgm:t>
    </dgm:pt>
    <dgm:pt modelId="{BEAFADC6-4907-42A3-9603-B987E70CD088}" type="sibTrans" cxnId="{6E3DFA5B-FB79-4CB1-B573-E002CCBD70A2}">
      <dgm:prSet/>
      <dgm:spPr/>
      <dgm:t>
        <a:bodyPr/>
        <a:lstStyle/>
        <a:p>
          <a:endParaRPr lang="en-US"/>
        </a:p>
      </dgm:t>
    </dgm:pt>
    <dgm:pt modelId="{400F76BA-2531-4250-9CA8-2B688D0EC968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ANÁLISIS DEL CICLO DE VIDA</a:t>
          </a:r>
          <a:endParaRPr lang="es-ES" dirty="0"/>
        </a:p>
      </dgm:t>
    </dgm:pt>
    <dgm:pt modelId="{7F437817-9043-4BFE-8581-2F3181024713}" type="parTrans" cxnId="{5E752065-546C-48FA-BE54-485A213DD7BD}">
      <dgm:prSet/>
      <dgm:spPr/>
      <dgm:t>
        <a:bodyPr/>
        <a:lstStyle/>
        <a:p>
          <a:endParaRPr lang="en-US"/>
        </a:p>
      </dgm:t>
    </dgm:pt>
    <dgm:pt modelId="{42DFCD85-7519-49D8-B167-2CB0B078E3F0}" type="sibTrans" cxnId="{5E752065-546C-48FA-BE54-485A213DD7BD}">
      <dgm:prSet/>
      <dgm:spPr/>
      <dgm:t>
        <a:bodyPr/>
        <a:lstStyle/>
        <a:p>
          <a:endParaRPr lang="en-US"/>
        </a:p>
      </dgm:t>
    </dgm:pt>
    <dgm:pt modelId="{68F1C52E-6885-4787-A27D-7C5DF6078277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err="1" smtClean="0"/>
            <a:t>DAPs</a:t>
          </a:r>
          <a:r>
            <a:rPr lang="es-ES" dirty="0" smtClean="0"/>
            <a:t> Y CERTIFICACIONES AMBIENTALES DE EDIFICIOS</a:t>
          </a:r>
          <a:endParaRPr lang="es-ES" dirty="0"/>
        </a:p>
      </dgm:t>
    </dgm:pt>
    <dgm:pt modelId="{EE402A95-5AE3-46BF-9437-63CE5AB82B74}" type="parTrans" cxnId="{5F4AC04A-2A31-4CF1-B686-A1F8CA2980B7}">
      <dgm:prSet/>
      <dgm:spPr/>
      <dgm:t>
        <a:bodyPr/>
        <a:lstStyle/>
        <a:p>
          <a:endParaRPr lang="en-US"/>
        </a:p>
      </dgm:t>
    </dgm:pt>
    <dgm:pt modelId="{2D354B80-6157-4C4E-A265-B83255230850}" type="sibTrans" cxnId="{5F4AC04A-2A31-4CF1-B686-A1F8CA2980B7}">
      <dgm:prSet/>
      <dgm:spPr/>
      <dgm:t>
        <a:bodyPr/>
        <a:lstStyle/>
        <a:p>
          <a:endParaRPr lang="en-US"/>
        </a:p>
      </dgm:t>
    </dgm:pt>
    <dgm:pt modelId="{6EE1E9BD-A0F9-4BE5-8E42-0222752625C0}" type="pres">
      <dgm:prSet presAssocID="{8BE8EBEB-8BBA-45C4-BF5E-6586971E79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0818C1-4F5E-4C31-93A3-5C7311171435}" type="pres">
      <dgm:prSet presAssocID="{E79D0868-BB9A-453E-8D49-6015AF1719A4}" presName="parentLin" presStyleCnt="0"/>
      <dgm:spPr/>
    </dgm:pt>
    <dgm:pt modelId="{0592AC74-93D1-4087-829E-4C5E56FAA1EF}" type="pres">
      <dgm:prSet presAssocID="{E79D0868-BB9A-453E-8D49-6015AF1719A4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39ADE736-FF6F-4471-ADFF-E28952548553}" type="pres">
      <dgm:prSet presAssocID="{E79D0868-BB9A-453E-8D49-6015AF1719A4}" presName="parentText" presStyleLbl="node1" presStyleIdx="0" presStyleCnt="5" custScaleY="1679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AFBBEB-46F7-43F7-928D-ACB39F2E36F1}" type="pres">
      <dgm:prSet presAssocID="{E79D0868-BB9A-453E-8D49-6015AF1719A4}" presName="negativeSpace" presStyleCnt="0"/>
      <dgm:spPr/>
    </dgm:pt>
    <dgm:pt modelId="{A72202FB-2BE0-479A-BF7B-AC2DA14DFFB7}" type="pres">
      <dgm:prSet presAssocID="{E79D0868-BB9A-453E-8D49-6015AF1719A4}" presName="childText" presStyleLbl="conFgAcc1" presStyleIdx="0" presStyleCnt="5">
        <dgm:presLayoutVars>
          <dgm:bulletEnabled val="1"/>
        </dgm:presLayoutVars>
      </dgm:prSet>
      <dgm:spPr/>
    </dgm:pt>
    <dgm:pt modelId="{10259391-A73B-4D42-9C3D-3808CCFCD7C9}" type="pres">
      <dgm:prSet presAssocID="{21D14435-D284-4FC8-9067-C017A850476F}" presName="spaceBetweenRectangles" presStyleCnt="0"/>
      <dgm:spPr/>
    </dgm:pt>
    <dgm:pt modelId="{2F98D6A2-21D0-4819-A825-DE22B385CD6F}" type="pres">
      <dgm:prSet presAssocID="{85EACF06-1D3A-4A4B-AC3C-EBD736A930BF}" presName="parentLin" presStyleCnt="0"/>
      <dgm:spPr/>
    </dgm:pt>
    <dgm:pt modelId="{24FED746-0C76-4B37-BEC3-BA23CF156ED6}" type="pres">
      <dgm:prSet presAssocID="{85EACF06-1D3A-4A4B-AC3C-EBD736A930BF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86502C90-D037-4271-9E7C-1B60073EEC1F}" type="pres">
      <dgm:prSet presAssocID="{85EACF06-1D3A-4A4B-AC3C-EBD736A930BF}" presName="parentText" presStyleLbl="node1" presStyleIdx="1" presStyleCnt="5" custScaleY="19035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A7FA39-E520-43BB-AEB9-65F1B2C74263}" type="pres">
      <dgm:prSet presAssocID="{85EACF06-1D3A-4A4B-AC3C-EBD736A930BF}" presName="negativeSpace" presStyleCnt="0"/>
      <dgm:spPr/>
    </dgm:pt>
    <dgm:pt modelId="{5C9DCEC7-A52B-4296-B6EF-4F1070A3C8E8}" type="pres">
      <dgm:prSet presAssocID="{85EACF06-1D3A-4A4B-AC3C-EBD736A930BF}" presName="childText" presStyleLbl="conFgAcc1" presStyleIdx="1" presStyleCnt="5">
        <dgm:presLayoutVars>
          <dgm:bulletEnabled val="1"/>
        </dgm:presLayoutVars>
      </dgm:prSet>
      <dgm:spPr/>
    </dgm:pt>
    <dgm:pt modelId="{5F997D31-6714-4201-A7F9-6EEAD6941467}" type="pres">
      <dgm:prSet presAssocID="{0E7DE19B-5561-4CDF-8B83-5EC21F7FDB6B}" presName="spaceBetweenRectangles" presStyleCnt="0"/>
      <dgm:spPr/>
    </dgm:pt>
    <dgm:pt modelId="{627C29E7-3580-4773-AB45-0670373973A6}" type="pres">
      <dgm:prSet presAssocID="{400F76BA-2531-4250-9CA8-2B688D0EC968}" presName="parentLin" presStyleCnt="0"/>
      <dgm:spPr/>
    </dgm:pt>
    <dgm:pt modelId="{B86B3C07-EE81-4600-BC1A-4E92DABD02BB}" type="pres">
      <dgm:prSet presAssocID="{400F76BA-2531-4250-9CA8-2B688D0EC968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3D6F9535-5E99-4446-A3B7-2C01E48F8B57}" type="pres">
      <dgm:prSet presAssocID="{400F76BA-2531-4250-9CA8-2B688D0EC968}" presName="parentText" presStyleLbl="node1" presStyleIdx="2" presStyleCnt="5" custScaleY="1752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F9A00-E851-4177-9696-E2695C8B0032}" type="pres">
      <dgm:prSet presAssocID="{400F76BA-2531-4250-9CA8-2B688D0EC968}" presName="negativeSpace" presStyleCnt="0"/>
      <dgm:spPr/>
    </dgm:pt>
    <dgm:pt modelId="{405E313D-F2D7-4082-A1D8-96F3FD049F67}" type="pres">
      <dgm:prSet presAssocID="{400F76BA-2531-4250-9CA8-2B688D0EC968}" presName="childText" presStyleLbl="conFgAcc1" presStyleIdx="2" presStyleCnt="5">
        <dgm:presLayoutVars>
          <dgm:bulletEnabled val="1"/>
        </dgm:presLayoutVars>
      </dgm:prSet>
      <dgm:spPr/>
    </dgm:pt>
    <dgm:pt modelId="{E5FEC066-44B7-4E71-8542-06EB19EA0421}" type="pres">
      <dgm:prSet presAssocID="{42DFCD85-7519-49D8-B167-2CB0B078E3F0}" presName="spaceBetweenRectangles" presStyleCnt="0"/>
      <dgm:spPr/>
    </dgm:pt>
    <dgm:pt modelId="{6F1406D1-5DFD-4684-B746-7E26946EA5EF}" type="pres">
      <dgm:prSet presAssocID="{22E57764-741F-464B-88F5-B4F76F4A52F2}" presName="parentLin" presStyleCnt="0"/>
      <dgm:spPr/>
    </dgm:pt>
    <dgm:pt modelId="{C733C49B-FADD-4DD5-B444-F40CA062A1E3}" type="pres">
      <dgm:prSet presAssocID="{22E57764-741F-464B-88F5-B4F76F4A52F2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1A06467C-9870-4583-A5D3-F031DA875892}" type="pres">
      <dgm:prSet presAssocID="{22E57764-741F-464B-88F5-B4F76F4A52F2}" presName="parentText" presStyleLbl="node1" presStyleIdx="3" presStyleCnt="5" custScaleY="1449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B0C3C-E434-431B-A052-7AFB3DD83F2F}" type="pres">
      <dgm:prSet presAssocID="{22E57764-741F-464B-88F5-B4F76F4A52F2}" presName="negativeSpace" presStyleCnt="0"/>
      <dgm:spPr/>
    </dgm:pt>
    <dgm:pt modelId="{05DA7282-43C7-4D15-A171-664B472B3E50}" type="pres">
      <dgm:prSet presAssocID="{22E57764-741F-464B-88F5-B4F76F4A52F2}" presName="childText" presStyleLbl="conFgAcc1" presStyleIdx="3" presStyleCnt="5">
        <dgm:presLayoutVars>
          <dgm:bulletEnabled val="1"/>
        </dgm:presLayoutVars>
      </dgm:prSet>
      <dgm:spPr/>
    </dgm:pt>
    <dgm:pt modelId="{6E420A41-AC1D-41A5-95FF-EC9A164FA561}" type="pres">
      <dgm:prSet presAssocID="{BEAFADC6-4907-42A3-9603-B987E70CD088}" presName="spaceBetweenRectangles" presStyleCnt="0"/>
      <dgm:spPr/>
    </dgm:pt>
    <dgm:pt modelId="{1E58036A-D46A-4882-AEDC-3D7F6D7F4930}" type="pres">
      <dgm:prSet presAssocID="{68F1C52E-6885-4787-A27D-7C5DF6078277}" presName="parentLin" presStyleCnt="0"/>
      <dgm:spPr/>
    </dgm:pt>
    <dgm:pt modelId="{D73DB646-E1E4-44F4-8F18-56396AD3EC2F}" type="pres">
      <dgm:prSet presAssocID="{68F1C52E-6885-4787-A27D-7C5DF607827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1CFCBB99-A867-468A-A674-07EBCCF02379}" type="pres">
      <dgm:prSet presAssocID="{68F1C52E-6885-4787-A27D-7C5DF607827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34330-7B7D-48C6-94DA-48E14D746EA0}" type="pres">
      <dgm:prSet presAssocID="{68F1C52E-6885-4787-A27D-7C5DF6078277}" presName="negativeSpace" presStyleCnt="0"/>
      <dgm:spPr/>
    </dgm:pt>
    <dgm:pt modelId="{080F6F20-533D-49B1-A470-9717BB4FE0AE}" type="pres">
      <dgm:prSet presAssocID="{68F1C52E-6885-4787-A27D-7C5DF607827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F4AC04A-2A31-4CF1-B686-A1F8CA2980B7}" srcId="{8BE8EBEB-8BBA-45C4-BF5E-6586971E7925}" destId="{68F1C52E-6885-4787-A27D-7C5DF6078277}" srcOrd="4" destOrd="0" parTransId="{EE402A95-5AE3-46BF-9437-63CE5AB82B74}" sibTransId="{2D354B80-6157-4C4E-A265-B83255230850}"/>
    <dgm:cxn modelId="{0E8A56CD-A192-42AE-A1BF-2D5CF409C4D7}" type="presOf" srcId="{8BE8EBEB-8BBA-45C4-BF5E-6586971E7925}" destId="{6EE1E9BD-A0F9-4BE5-8E42-0222752625C0}" srcOrd="0" destOrd="0" presId="urn:microsoft.com/office/officeart/2005/8/layout/list1"/>
    <dgm:cxn modelId="{01952D6C-9E88-4196-AA98-D69B2F40A1D2}" srcId="{8BE8EBEB-8BBA-45C4-BF5E-6586971E7925}" destId="{85EACF06-1D3A-4A4B-AC3C-EBD736A930BF}" srcOrd="1" destOrd="0" parTransId="{378D33A8-4E51-4471-859A-59BCC8482213}" sibTransId="{0E7DE19B-5561-4CDF-8B83-5EC21F7FDB6B}"/>
    <dgm:cxn modelId="{0E6E660B-84F9-4268-9ADF-0027BA439F18}" type="presOf" srcId="{22E57764-741F-464B-88F5-B4F76F4A52F2}" destId="{C733C49B-FADD-4DD5-B444-F40CA062A1E3}" srcOrd="0" destOrd="0" presId="urn:microsoft.com/office/officeart/2005/8/layout/list1"/>
    <dgm:cxn modelId="{A86D47C6-58CA-4BCC-B724-C2963A3390FA}" type="presOf" srcId="{400F76BA-2531-4250-9CA8-2B688D0EC968}" destId="{B86B3C07-EE81-4600-BC1A-4E92DABD02BB}" srcOrd="0" destOrd="0" presId="urn:microsoft.com/office/officeart/2005/8/layout/list1"/>
    <dgm:cxn modelId="{5E752065-546C-48FA-BE54-485A213DD7BD}" srcId="{8BE8EBEB-8BBA-45C4-BF5E-6586971E7925}" destId="{400F76BA-2531-4250-9CA8-2B688D0EC968}" srcOrd="2" destOrd="0" parTransId="{7F437817-9043-4BFE-8581-2F3181024713}" sibTransId="{42DFCD85-7519-49D8-B167-2CB0B078E3F0}"/>
    <dgm:cxn modelId="{A9C2BF74-D539-4C61-8587-B1F5B0F9260E}" type="presOf" srcId="{85EACF06-1D3A-4A4B-AC3C-EBD736A930BF}" destId="{86502C90-D037-4271-9E7C-1B60073EEC1F}" srcOrd="1" destOrd="0" presId="urn:microsoft.com/office/officeart/2005/8/layout/list1"/>
    <dgm:cxn modelId="{070E2560-087E-46AF-B922-7097759C563A}" type="presOf" srcId="{68F1C52E-6885-4787-A27D-7C5DF6078277}" destId="{D73DB646-E1E4-44F4-8F18-56396AD3EC2F}" srcOrd="0" destOrd="0" presId="urn:microsoft.com/office/officeart/2005/8/layout/list1"/>
    <dgm:cxn modelId="{5D825FB3-9EED-4F67-B85D-3A9387CB4C2D}" type="presOf" srcId="{E79D0868-BB9A-453E-8D49-6015AF1719A4}" destId="{0592AC74-93D1-4087-829E-4C5E56FAA1EF}" srcOrd="0" destOrd="0" presId="urn:microsoft.com/office/officeart/2005/8/layout/list1"/>
    <dgm:cxn modelId="{417A5DF5-C43F-478B-A42E-C84551761E44}" srcId="{8BE8EBEB-8BBA-45C4-BF5E-6586971E7925}" destId="{E79D0868-BB9A-453E-8D49-6015AF1719A4}" srcOrd="0" destOrd="0" parTransId="{DD8B1591-5D18-42CC-A113-41B2E7CA34DD}" sibTransId="{21D14435-D284-4FC8-9067-C017A850476F}"/>
    <dgm:cxn modelId="{C53B5B04-920F-4D13-A451-5E02BCBC1FA5}" type="presOf" srcId="{400F76BA-2531-4250-9CA8-2B688D0EC968}" destId="{3D6F9535-5E99-4446-A3B7-2C01E48F8B57}" srcOrd="1" destOrd="0" presId="urn:microsoft.com/office/officeart/2005/8/layout/list1"/>
    <dgm:cxn modelId="{6E3DFA5B-FB79-4CB1-B573-E002CCBD70A2}" srcId="{8BE8EBEB-8BBA-45C4-BF5E-6586971E7925}" destId="{22E57764-741F-464B-88F5-B4F76F4A52F2}" srcOrd="3" destOrd="0" parTransId="{FB539051-5D3D-46A2-8B37-6CC34FA7734E}" sibTransId="{BEAFADC6-4907-42A3-9603-B987E70CD088}"/>
    <dgm:cxn modelId="{BD0BDE35-506B-4656-BF1B-99A68AA0D8B7}" type="presOf" srcId="{22E57764-741F-464B-88F5-B4F76F4A52F2}" destId="{1A06467C-9870-4583-A5D3-F031DA875892}" srcOrd="1" destOrd="0" presId="urn:microsoft.com/office/officeart/2005/8/layout/list1"/>
    <dgm:cxn modelId="{B805CA28-A251-4518-BD82-3CC8338C20C1}" type="presOf" srcId="{85EACF06-1D3A-4A4B-AC3C-EBD736A930BF}" destId="{24FED746-0C76-4B37-BEC3-BA23CF156ED6}" srcOrd="0" destOrd="0" presId="urn:microsoft.com/office/officeart/2005/8/layout/list1"/>
    <dgm:cxn modelId="{BC2370F6-74C3-4B3C-B98A-C7C11654B6D9}" type="presOf" srcId="{68F1C52E-6885-4787-A27D-7C5DF6078277}" destId="{1CFCBB99-A867-468A-A674-07EBCCF02379}" srcOrd="1" destOrd="0" presId="urn:microsoft.com/office/officeart/2005/8/layout/list1"/>
    <dgm:cxn modelId="{162DC654-0F95-49C4-8582-C374A2944906}" type="presOf" srcId="{E79D0868-BB9A-453E-8D49-6015AF1719A4}" destId="{39ADE736-FF6F-4471-ADFF-E28952548553}" srcOrd="1" destOrd="0" presId="urn:microsoft.com/office/officeart/2005/8/layout/list1"/>
    <dgm:cxn modelId="{55F54794-15C5-473F-A5A3-C1CAFA015A34}" type="presParOf" srcId="{6EE1E9BD-A0F9-4BE5-8E42-0222752625C0}" destId="{310818C1-4F5E-4C31-93A3-5C7311171435}" srcOrd="0" destOrd="0" presId="urn:microsoft.com/office/officeart/2005/8/layout/list1"/>
    <dgm:cxn modelId="{B2EB3536-086D-4AD1-B81C-35EFAC3FE191}" type="presParOf" srcId="{310818C1-4F5E-4C31-93A3-5C7311171435}" destId="{0592AC74-93D1-4087-829E-4C5E56FAA1EF}" srcOrd="0" destOrd="0" presId="urn:microsoft.com/office/officeart/2005/8/layout/list1"/>
    <dgm:cxn modelId="{6569EF15-67BA-4A40-A76B-57DEB696915D}" type="presParOf" srcId="{310818C1-4F5E-4C31-93A3-5C7311171435}" destId="{39ADE736-FF6F-4471-ADFF-E28952548553}" srcOrd="1" destOrd="0" presId="urn:microsoft.com/office/officeart/2005/8/layout/list1"/>
    <dgm:cxn modelId="{80FCC38E-AA73-4A07-A65A-FC332ED9ED95}" type="presParOf" srcId="{6EE1E9BD-A0F9-4BE5-8E42-0222752625C0}" destId="{0DAFBBEB-46F7-43F7-928D-ACB39F2E36F1}" srcOrd="1" destOrd="0" presId="urn:microsoft.com/office/officeart/2005/8/layout/list1"/>
    <dgm:cxn modelId="{5B5E7B95-A27A-4BE5-94F8-1B11F4CAC4E8}" type="presParOf" srcId="{6EE1E9BD-A0F9-4BE5-8E42-0222752625C0}" destId="{A72202FB-2BE0-479A-BF7B-AC2DA14DFFB7}" srcOrd="2" destOrd="0" presId="urn:microsoft.com/office/officeart/2005/8/layout/list1"/>
    <dgm:cxn modelId="{F7E59B73-9A19-42F7-A030-2DB9BE24F24F}" type="presParOf" srcId="{6EE1E9BD-A0F9-4BE5-8E42-0222752625C0}" destId="{10259391-A73B-4D42-9C3D-3808CCFCD7C9}" srcOrd="3" destOrd="0" presId="urn:microsoft.com/office/officeart/2005/8/layout/list1"/>
    <dgm:cxn modelId="{4D7537BC-9D87-438D-A96D-E296ABB32E52}" type="presParOf" srcId="{6EE1E9BD-A0F9-4BE5-8E42-0222752625C0}" destId="{2F98D6A2-21D0-4819-A825-DE22B385CD6F}" srcOrd="4" destOrd="0" presId="urn:microsoft.com/office/officeart/2005/8/layout/list1"/>
    <dgm:cxn modelId="{74A59189-F789-4895-B6FE-0210AB817727}" type="presParOf" srcId="{2F98D6A2-21D0-4819-A825-DE22B385CD6F}" destId="{24FED746-0C76-4B37-BEC3-BA23CF156ED6}" srcOrd="0" destOrd="0" presId="urn:microsoft.com/office/officeart/2005/8/layout/list1"/>
    <dgm:cxn modelId="{541C3854-4E0C-412E-AC8C-3CC2A1AF85C1}" type="presParOf" srcId="{2F98D6A2-21D0-4819-A825-DE22B385CD6F}" destId="{86502C90-D037-4271-9E7C-1B60073EEC1F}" srcOrd="1" destOrd="0" presId="urn:microsoft.com/office/officeart/2005/8/layout/list1"/>
    <dgm:cxn modelId="{BE63A34E-46B1-49EC-9845-C767EA64D54F}" type="presParOf" srcId="{6EE1E9BD-A0F9-4BE5-8E42-0222752625C0}" destId="{B9A7FA39-E520-43BB-AEB9-65F1B2C74263}" srcOrd="5" destOrd="0" presId="urn:microsoft.com/office/officeart/2005/8/layout/list1"/>
    <dgm:cxn modelId="{B93DD342-A3DE-4BFD-ACDA-C98CCD02E1E9}" type="presParOf" srcId="{6EE1E9BD-A0F9-4BE5-8E42-0222752625C0}" destId="{5C9DCEC7-A52B-4296-B6EF-4F1070A3C8E8}" srcOrd="6" destOrd="0" presId="urn:microsoft.com/office/officeart/2005/8/layout/list1"/>
    <dgm:cxn modelId="{54449EA9-BF35-4404-9589-843C920C7CE2}" type="presParOf" srcId="{6EE1E9BD-A0F9-4BE5-8E42-0222752625C0}" destId="{5F997D31-6714-4201-A7F9-6EEAD6941467}" srcOrd="7" destOrd="0" presId="urn:microsoft.com/office/officeart/2005/8/layout/list1"/>
    <dgm:cxn modelId="{BE0BDEF1-09E7-438E-86F4-19C5780F2CCF}" type="presParOf" srcId="{6EE1E9BD-A0F9-4BE5-8E42-0222752625C0}" destId="{627C29E7-3580-4773-AB45-0670373973A6}" srcOrd="8" destOrd="0" presId="urn:microsoft.com/office/officeart/2005/8/layout/list1"/>
    <dgm:cxn modelId="{72485643-9D82-485A-981E-11B0CCA0AD5C}" type="presParOf" srcId="{627C29E7-3580-4773-AB45-0670373973A6}" destId="{B86B3C07-EE81-4600-BC1A-4E92DABD02BB}" srcOrd="0" destOrd="0" presId="urn:microsoft.com/office/officeart/2005/8/layout/list1"/>
    <dgm:cxn modelId="{9DE847ED-7539-4DA8-877F-0E01BF25E506}" type="presParOf" srcId="{627C29E7-3580-4773-AB45-0670373973A6}" destId="{3D6F9535-5E99-4446-A3B7-2C01E48F8B57}" srcOrd="1" destOrd="0" presId="urn:microsoft.com/office/officeart/2005/8/layout/list1"/>
    <dgm:cxn modelId="{27E62953-035C-491C-8106-7299945C5214}" type="presParOf" srcId="{6EE1E9BD-A0F9-4BE5-8E42-0222752625C0}" destId="{D15F9A00-E851-4177-9696-E2695C8B0032}" srcOrd="9" destOrd="0" presId="urn:microsoft.com/office/officeart/2005/8/layout/list1"/>
    <dgm:cxn modelId="{D57EE43A-2036-4319-970E-6B99A5807D92}" type="presParOf" srcId="{6EE1E9BD-A0F9-4BE5-8E42-0222752625C0}" destId="{405E313D-F2D7-4082-A1D8-96F3FD049F67}" srcOrd="10" destOrd="0" presId="urn:microsoft.com/office/officeart/2005/8/layout/list1"/>
    <dgm:cxn modelId="{99C84C6F-AD1A-4EF7-984B-ED4BBD58AC6D}" type="presParOf" srcId="{6EE1E9BD-A0F9-4BE5-8E42-0222752625C0}" destId="{E5FEC066-44B7-4E71-8542-06EB19EA0421}" srcOrd="11" destOrd="0" presId="urn:microsoft.com/office/officeart/2005/8/layout/list1"/>
    <dgm:cxn modelId="{9F5D9B45-B662-441F-A738-EF2F8A943B58}" type="presParOf" srcId="{6EE1E9BD-A0F9-4BE5-8E42-0222752625C0}" destId="{6F1406D1-5DFD-4684-B746-7E26946EA5EF}" srcOrd="12" destOrd="0" presId="urn:microsoft.com/office/officeart/2005/8/layout/list1"/>
    <dgm:cxn modelId="{C82FF302-54E6-466C-A37E-B31CFFC6E92A}" type="presParOf" srcId="{6F1406D1-5DFD-4684-B746-7E26946EA5EF}" destId="{C733C49B-FADD-4DD5-B444-F40CA062A1E3}" srcOrd="0" destOrd="0" presId="urn:microsoft.com/office/officeart/2005/8/layout/list1"/>
    <dgm:cxn modelId="{3746A04F-1ABD-4CB3-B407-2E2620B54874}" type="presParOf" srcId="{6F1406D1-5DFD-4684-B746-7E26946EA5EF}" destId="{1A06467C-9870-4583-A5D3-F031DA875892}" srcOrd="1" destOrd="0" presId="urn:microsoft.com/office/officeart/2005/8/layout/list1"/>
    <dgm:cxn modelId="{04F6773A-8544-4F7E-94E0-5444F753BD7B}" type="presParOf" srcId="{6EE1E9BD-A0F9-4BE5-8E42-0222752625C0}" destId="{500B0C3C-E434-431B-A052-7AFB3DD83F2F}" srcOrd="13" destOrd="0" presId="urn:microsoft.com/office/officeart/2005/8/layout/list1"/>
    <dgm:cxn modelId="{376AA839-5E5D-479F-B3F0-2F6EE4036DB9}" type="presParOf" srcId="{6EE1E9BD-A0F9-4BE5-8E42-0222752625C0}" destId="{05DA7282-43C7-4D15-A171-664B472B3E50}" srcOrd="14" destOrd="0" presId="urn:microsoft.com/office/officeart/2005/8/layout/list1"/>
    <dgm:cxn modelId="{44DB43E7-903F-4EEE-B9D2-45EFBBD66DC0}" type="presParOf" srcId="{6EE1E9BD-A0F9-4BE5-8E42-0222752625C0}" destId="{6E420A41-AC1D-41A5-95FF-EC9A164FA561}" srcOrd="15" destOrd="0" presId="urn:microsoft.com/office/officeart/2005/8/layout/list1"/>
    <dgm:cxn modelId="{77096F68-2A3D-4BA0-BBD1-8CFBA88C8078}" type="presParOf" srcId="{6EE1E9BD-A0F9-4BE5-8E42-0222752625C0}" destId="{1E58036A-D46A-4882-AEDC-3D7F6D7F4930}" srcOrd="16" destOrd="0" presId="urn:microsoft.com/office/officeart/2005/8/layout/list1"/>
    <dgm:cxn modelId="{6C70E88E-D0CC-493B-9902-8990C45FC37B}" type="presParOf" srcId="{1E58036A-D46A-4882-AEDC-3D7F6D7F4930}" destId="{D73DB646-E1E4-44F4-8F18-56396AD3EC2F}" srcOrd="0" destOrd="0" presId="urn:microsoft.com/office/officeart/2005/8/layout/list1"/>
    <dgm:cxn modelId="{7953BF1B-3BD5-49AB-A30B-3384AF9D232E}" type="presParOf" srcId="{1E58036A-D46A-4882-AEDC-3D7F6D7F4930}" destId="{1CFCBB99-A867-468A-A674-07EBCCF02379}" srcOrd="1" destOrd="0" presId="urn:microsoft.com/office/officeart/2005/8/layout/list1"/>
    <dgm:cxn modelId="{8B50C415-903D-434A-8939-0CF668C802BE}" type="presParOf" srcId="{6EE1E9BD-A0F9-4BE5-8E42-0222752625C0}" destId="{BF534330-7B7D-48C6-94DA-48E14D746EA0}" srcOrd="17" destOrd="0" presId="urn:microsoft.com/office/officeart/2005/8/layout/list1"/>
    <dgm:cxn modelId="{880A2399-59E5-4837-9C02-E3F74226DBE9}" type="presParOf" srcId="{6EE1E9BD-A0F9-4BE5-8E42-0222752625C0}" destId="{080F6F20-533D-49B1-A470-9717BB4FE0A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E8EBEB-8BBA-45C4-BF5E-6586971E792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79D0868-BB9A-453E-8D49-6015AF1719A4}">
      <dgm:prSet phldrT="[Texto]"/>
      <dgm:spPr>
        <a:solidFill>
          <a:srgbClr val="C00000"/>
        </a:solidFill>
      </dgm:spPr>
      <dgm:t>
        <a:bodyPr/>
        <a:lstStyle/>
        <a:p>
          <a:r>
            <a:rPr lang="es-ES" dirty="0" smtClean="0"/>
            <a:t>HERRAMIENTAS EVALUACIÓN SOSTENIBILIDAD</a:t>
          </a:r>
          <a:endParaRPr lang="es-ES" dirty="0"/>
        </a:p>
      </dgm:t>
    </dgm:pt>
    <dgm:pt modelId="{DD8B1591-5D18-42CC-A113-41B2E7CA34DD}" type="parTrans" cxnId="{417A5DF5-C43F-478B-A42E-C84551761E44}">
      <dgm:prSet/>
      <dgm:spPr/>
      <dgm:t>
        <a:bodyPr/>
        <a:lstStyle/>
        <a:p>
          <a:endParaRPr lang="es-ES"/>
        </a:p>
      </dgm:t>
    </dgm:pt>
    <dgm:pt modelId="{21D14435-D284-4FC8-9067-C017A850476F}" type="sibTrans" cxnId="{417A5DF5-C43F-478B-A42E-C84551761E44}">
      <dgm:prSet/>
      <dgm:spPr/>
      <dgm:t>
        <a:bodyPr/>
        <a:lstStyle/>
        <a:p>
          <a:endParaRPr lang="es-ES"/>
        </a:p>
      </dgm:t>
    </dgm:pt>
    <dgm:pt modelId="{85EACF06-1D3A-4A4B-AC3C-EBD736A930BF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TIPOS DE </a:t>
          </a:r>
          <a:r>
            <a:rPr lang="es-ES" dirty="0" err="1" smtClean="0"/>
            <a:t>ECOETIQUETAS</a:t>
          </a:r>
          <a:endParaRPr lang="es-ES" dirty="0"/>
        </a:p>
      </dgm:t>
    </dgm:pt>
    <dgm:pt modelId="{378D33A8-4E51-4471-859A-59BCC8482213}" type="parTrans" cxnId="{01952D6C-9E88-4196-AA98-D69B2F40A1D2}">
      <dgm:prSet/>
      <dgm:spPr/>
      <dgm:t>
        <a:bodyPr/>
        <a:lstStyle/>
        <a:p>
          <a:endParaRPr lang="es-ES"/>
        </a:p>
      </dgm:t>
    </dgm:pt>
    <dgm:pt modelId="{0E7DE19B-5561-4CDF-8B83-5EC21F7FDB6B}" type="sibTrans" cxnId="{01952D6C-9E88-4196-AA98-D69B2F40A1D2}">
      <dgm:prSet/>
      <dgm:spPr/>
      <dgm:t>
        <a:bodyPr/>
        <a:lstStyle/>
        <a:p>
          <a:endParaRPr lang="es-ES"/>
        </a:p>
      </dgm:t>
    </dgm:pt>
    <dgm:pt modelId="{22E57764-741F-464B-88F5-B4F76F4A52F2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DECLARACIONES AMBIENTALES DE PRODUCTO</a:t>
          </a:r>
          <a:endParaRPr lang="es-ES" dirty="0"/>
        </a:p>
      </dgm:t>
    </dgm:pt>
    <dgm:pt modelId="{FB539051-5D3D-46A2-8B37-6CC34FA7734E}" type="parTrans" cxnId="{6E3DFA5B-FB79-4CB1-B573-E002CCBD70A2}">
      <dgm:prSet/>
      <dgm:spPr/>
      <dgm:t>
        <a:bodyPr/>
        <a:lstStyle/>
        <a:p>
          <a:endParaRPr lang="en-US"/>
        </a:p>
      </dgm:t>
    </dgm:pt>
    <dgm:pt modelId="{BEAFADC6-4907-42A3-9603-B987E70CD088}" type="sibTrans" cxnId="{6E3DFA5B-FB79-4CB1-B573-E002CCBD70A2}">
      <dgm:prSet/>
      <dgm:spPr/>
      <dgm:t>
        <a:bodyPr/>
        <a:lstStyle/>
        <a:p>
          <a:endParaRPr lang="en-US"/>
        </a:p>
      </dgm:t>
    </dgm:pt>
    <dgm:pt modelId="{400F76BA-2531-4250-9CA8-2B688D0EC968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ANÁLISIS DEL CICLO DE VIDA</a:t>
          </a:r>
          <a:endParaRPr lang="es-ES" dirty="0"/>
        </a:p>
      </dgm:t>
    </dgm:pt>
    <dgm:pt modelId="{7F437817-9043-4BFE-8581-2F3181024713}" type="parTrans" cxnId="{5E752065-546C-48FA-BE54-485A213DD7BD}">
      <dgm:prSet/>
      <dgm:spPr/>
      <dgm:t>
        <a:bodyPr/>
        <a:lstStyle/>
        <a:p>
          <a:endParaRPr lang="en-US"/>
        </a:p>
      </dgm:t>
    </dgm:pt>
    <dgm:pt modelId="{42DFCD85-7519-49D8-B167-2CB0B078E3F0}" type="sibTrans" cxnId="{5E752065-546C-48FA-BE54-485A213DD7BD}">
      <dgm:prSet/>
      <dgm:spPr/>
      <dgm:t>
        <a:bodyPr/>
        <a:lstStyle/>
        <a:p>
          <a:endParaRPr lang="en-US"/>
        </a:p>
      </dgm:t>
    </dgm:pt>
    <dgm:pt modelId="{68F1C52E-6885-4787-A27D-7C5DF6078277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err="1" smtClean="0"/>
            <a:t>DAPs</a:t>
          </a:r>
          <a:r>
            <a:rPr lang="es-ES" dirty="0" smtClean="0"/>
            <a:t> Y CERTIFICACIONES AMBIENTALES DE EDIFICIOS</a:t>
          </a:r>
          <a:endParaRPr lang="es-ES" dirty="0"/>
        </a:p>
      </dgm:t>
    </dgm:pt>
    <dgm:pt modelId="{EE402A95-5AE3-46BF-9437-63CE5AB82B74}" type="parTrans" cxnId="{5F4AC04A-2A31-4CF1-B686-A1F8CA2980B7}">
      <dgm:prSet/>
      <dgm:spPr/>
      <dgm:t>
        <a:bodyPr/>
        <a:lstStyle/>
        <a:p>
          <a:endParaRPr lang="en-US"/>
        </a:p>
      </dgm:t>
    </dgm:pt>
    <dgm:pt modelId="{2D354B80-6157-4C4E-A265-B83255230850}" type="sibTrans" cxnId="{5F4AC04A-2A31-4CF1-B686-A1F8CA2980B7}">
      <dgm:prSet/>
      <dgm:spPr/>
      <dgm:t>
        <a:bodyPr/>
        <a:lstStyle/>
        <a:p>
          <a:endParaRPr lang="en-US"/>
        </a:p>
      </dgm:t>
    </dgm:pt>
    <dgm:pt modelId="{6EE1E9BD-A0F9-4BE5-8E42-0222752625C0}" type="pres">
      <dgm:prSet presAssocID="{8BE8EBEB-8BBA-45C4-BF5E-6586971E79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0818C1-4F5E-4C31-93A3-5C7311171435}" type="pres">
      <dgm:prSet presAssocID="{E79D0868-BB9A-453E-8D49-6015AF1719A4}" presName="parentLin" presStyleCnt="0"/>
      <dgm:spPr/>
    </dgm:pt>
    <dgm:pt modelId="{0592AC74-93D1-4087-829E-4C5E56FAA1EF}" type="pres">
      <dgm:prSet presAssocID="{E79D0868-BB9A-453E-8D49-6015AF1719A4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39ADE736-FF6F-4471-ADFF-E28952548553}" type="pres">
      <dgm:prSet presAssocID="{E79D0868-BB9A-453E-8D49-6015AF1719A4}" presName="parentText" presStyleLbl="node1" presStyleIdx="0" presStyleCnt="5" custScaleY="1679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AFBBEB-46F7-43F7-928D-ACB39F2E36F1}" type="pres">
      <dgm:prSet presAssocID="{E79D0868-BB9A-453E-8D49-6015AF1719A4}" presName="negativeSpace" presStyleCnt="0"/>
      <dgm:spPr/>
    </dgm:pt>
    <dgm:pt modelId="{A72202FB-2BE0-479A-BF7B-AC2DA14DFFB7}" type="pres">
      <dgm:prSet presAssocID="{E79D0868-BB9A-453E-8D49-6015AF1719A4}" presName="childText" presStyleLbl="conFgAcc1" presStyleIdx="0" presStyleCnt="5">
        <dgm:presLayoutVars>
          <dgm:bulletEnabled val="1"/>
        </dgm:presLayoutVars>
      </dgm:prSet>
      <dgm:spPr/>
    </dgm:pt>
    <dgm:pt modelId="{10259391-A73B-4D42-9C3D-3808CCFCD7C9}" type="pres">
      <dgm:prSet presAssocID="{21D14435-D284-4FC8-9067-C017A850476F}" presName="spaceBetweenRectangles" presStyleCnt="0"/>
      <dgm:spPr/>
    </dgm:pt>
    <dgm:pt modelId="{2F98D6A2-21D0-4819-A825-DE22B385CD6F}" type="pres">
      <dgm:prSet presAssocID="{85EACF06-1D3A-4A4B-AC3C-EBD736A930BF}" presName="parentLin" presStyleCnt="0"/>
      <dgm:spPr/>
    </dgm:pt>
    <dgm:pt modelId="{24FED746-0C76-4B37-BEC3-BA23CF156ED6}" type="pres">
      <dgm:prSet presAssocID="{85EACF06-1D3A-4A4B-AC3C-EBD736A930BF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86502C90-D037-4271-9E7C-1B60073EEC1F}" type="pres">
      <dgm:prSet presAssocID="{85EACF06-1D3A-4A4B-AC3C-EBD736A930BF}" presName="parentText" presStyleLbl="node1" presStyleIdx="1" presStyleCnt="5" custScaleY="19035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A7FA39-E520-43BB-AEB9-65F1B2C74263}" type="pres">
      <dgm:prSet presAssocID="{85EACF06-1D3A-4A4B-AC3C-EBD736A930BF}" presName="negativeSpace" presStyleCnt="0"/>
      <dgm:spPr/>
    </dgm:pt>
    <dgm:pt modelId="{5C9DCEC7-A52B-4296-B6EF-4F1070A3C8E8}" type="pres">
      <dgm:prSet presAssocID="{85EACF06-1D3A-4A4B-AC3C-EBD736A930BF}" presName="childText" presStyleLbl="conFgAcc1" presStyleIdx="1" presStyleCnt="5">
        <dgm:presLayoutVars>
          <dgm:bulletEnabled val="1"/>
        </dgm:presLayoutVars>
      </dgm:prSet>
      <dgm:spPr/>
    </dgm:pt>
    <dgm:pt modelId="{5F997D31-6714-4201-A7F9-6EEAD6941467}" type="pres">
      <dgm:prSet presAssocID="{0E7DE19B-5561-4CDF-8B83-5EC21F7FDB6B}" presName="spaceBetweenRectangles" presStyleCnt="0"/>
      <dgm:spPr/>
    </dgm:pt>
    <dgm:pt modelId="{627C29E7-3580-4773-AB45-0670373973A6}" type="pres">
      <dgm:prSet presAssocID="{400F76BA-2531-4250-9CA8-2B688D0EC968}" presName="parentLin" presStyleCnt="0"/>
      <dgm:spPr/>
    </dgm:pt>
    <dgm:pt modelId="{B86B3C07-EE81-4600-BC1A-4E92DABD02BB}" type="pres">
      <dgm:prSet presAssocID="{400F76BA-2531-4250-9CA8-2B688D0EC968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3D6F9535-5E99-4446-A3B7-2C01E48F8B57}" type="pres">
      <dgm:prSet presAssocID="{400F76BA-2531-4250-9CA8-2B688D0EC968}" presName="parentText" presStyleLbl="node1" presStyleIdx="2" presStyleCnt="5" custScaleY="1752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F9A00-E851-4177-9696-E2695C8B0032}" type="pres">
      <dgm:prSet presAssocID="{400F76BA-2531-4250-9CA8-2B688D0EC968}" presName="negativeSpace" presStyleCnt="0"/>
      <dgm:spPr/>
    </dgm:pt>
    <dgm:pt modelId="{405E313D-F2D7-4082-A1D8-96F3FD049F67}" type="pres">
      <dgm:prSet presAssocID="{400F76BA-2531-4250-9CA8-2B688D0EC968}" presName="childText" presStyleLbl="conFgAcc1" presStyleIdx="2" presStyleCnt="5">
        <dgm:presLayoutVars>
          <dgm:bulletEnabled val="1"/>
        </dgm:presLayoutVars>
      </dgm:prSet>
      <dgm:spPr/>
    </dgm:pt>
    <dgm:pt modelId="{E5FEC066-44B7-4E71-8542-06EB19EA0421}" type="pres">
      <dgm:prSet presAssocID="{42DFCD85-7519-49D8-B167-2CB0B078E3F0}" presName="spaceBetweenRectangles" presStyleCnt="0"/>
      <dgm:spPr/>
    </dgm:pt>
    <dgm:pt modelId="{6F1406D1-5DFD-4684-B746-7E26946EA5EF}" type="pres">
      <dgm:prSet presAssocID="{22E57764-741F-464B-88F5-B4F76F4A52F2}" presName="parentLin" presStyleCnt="0"/>
      <dgm:spPr/>
    </dgm:pt>
    <dgm:pt modelId="{C733C49B-FADD-4DD5-B444-F40CA062A1E3}" type="pres">
      <dgm:prSet presAssocID="{22E57764-741F-464B-88F5-B4F76F4A52F2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1A06467C-9870-4583-A5D3-F031DA875892}" type="pres">
      <dgm:prSet presAssocID="{22E57764-741F-464B-88F5-B4F76F4A52F2}" presName="parentText" presStyleLbl="node1" presStyleIdx="3" presStyleCnt="5" custScaleY="1449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B0C3C-E434-431B-A052-7AFB3DD83F2F}" type="pres">
      <dgm:prSet presAssocID="{22E57764-741F-464B-88F5-B4F76F4A52F2}" presName="negativeSpace" presStyleCnt="0"/>
      <dgm:spPr/>
    </dgm:pt>
    <dgm:pt modelId="{05DA7282-43C7-4D15-A171-664B472B3E50}" type="pres">
      <dgm:prSet presAssocID="{22E57764-741F-464B-88F5-B4F76F4A52F2}" presName="childText" presStyleLbl="conFgAcc1" presStyleIdx="3" presStyleCnt="5">
        <dgm:presLayoutVars>
          <dgm:bulletEnabled val="1"/>
        </dgm:presLayoutVars>
      </dgm:prSet>
      <dgm:spPr/>
    </dgm:pt>
    <dgm:pt modelId="{6E420A41-AC1D-41A5-95FF-EC9A164FA561}" type="pres">
      <dgm:prSet presAssocID="{BEAFADC6-4907-42A3-9603-B987E70CD088}" presName="spaceBetweenRectangles" presStyleCnt="0"/>
      <dgm:spPr/>
    </dgm:pt>
    <dgm:pt modelId="{1E58036A-D46A-4882-AEDC-3D7F6D7F4930}" type="pres">
      <dgm:prSet presAssocID="{68F1C52E-6885-4787-A27D-7C5DF6078277}" presName="parentLin" presStyleCnt="0"/>
      <dgm:spPr/>
    </dgm:pt>
    <dgm:pt modelId="{D73DB646-E1E4-44F4-8F18-56396AD3EC2F}" type="pres">
      <dgm:prSet presAssocID="{68F1C52E-6885-4787-A27D-7C5DF607827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1CFCBB99-A867-468A-A674-07EBCCF02379}" type="pres">
      <dgm:prSet presAssocID="{68F1C52E-6885-4787-A27D-7C5DF607827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34330-7B7D-48C6-94DA-48E14D746EA0}" type="pres">
      <dgm:prSet presAssocID="{68F1C52E-6885-4787-A27D-7C5DF6078277}" presName="negativeSpace" presStyleCnt="0"/>
      <dgm:spPr/>
    </dgm:pt>
    <dgm:pt modelId="{080F6F20-533D-49B1-A470-9717BB4FE0AE}" type="pres">
      <dgm:prSet presAssocID="{68F1C52E-6885-4787-A27D-7C5DF607827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F4AC04A-2A31-4CF1-B686-A1F8CA2980B7}" srcId="{8BE8EBEB-8BBA-45C4-BF5E-6586971E7925}" destId="{68F1C52E-6885-4787-A27D-7C5DF6078277}" srcOrd="4" destOrd="0" parTransId="{EE402A95-5AE3-46BF-9437-63CE5AB82B74}" sibTransId="{2D354B80-6157-4C4E-A265-B83255230850}"/>
    <dgm:cxn modelId="{2E4FBA7C-3240-4C68-A9DC-7FD4A7B36CE9}" type="presOf" srcId="{85EACF06-1D3A-4A4B-AC3C-EBD736A930BF}" destId="{86502C90-D037-4271-9E7C-1B60073EEC1F}" srcOrd="1" destOrd="0" presId="urn:microsoft.com/office/officeart/2005/8/layout/list1"/>
    <dgm:cxn modelId="{01952D6C-9E88-4196-AA98-D69B2F40A1D2}" srcId="{8BE8EBEB-8BBA-45C4-BF5E-6586971E7925}" destId="{85EACF06-1D3A-4A4B-AC3C-EBD736A930BF}" srcOrd="1" destOrd="0" parTransId="{378D33A8-4E51-4471-859A-59BCC8482213}" sibTransId="{0E7DE19B-5561-4CDF-8B83-5EC21F7FDB6B}"/>
    <dgm:cxn modelId="{19CA58AE-42EF-4498-8C75-1810BAA8E613}" type="presOf" srcId="{22E57764-741F-464B-88F5-B4F76F4A52F2}" destId="{C733C49B-FADD-4DD5-B444-F40CA062A1E3}" srcOrd="0" destOrd="0" presId="urn:microsoft.com/office/officeart/2005/8/layout/list1"/>
    <dgm:cxn modelId="{3A662F9C-7833-48E9-AEB2-23B79FFACC6D}" type="presOf" srcId="{22E57764-741F-464B-88F5-B4F76F4A52F2}" destId="{1A06467C-9870-4583-A5D3-F031DA875892}" srcOrd="1" destOrd="0" presId="urn:microsoft.com/office/officeart/2005/8/layout/list1"/>
    <dgm:cxn modelId="{2AA6CF5D-2DA1-4AEF-916F-0776B2B95C82}" type="presOf" srcId="{400F76BA-2531-4250-9CA8-2B688D0EC968}" destId="{B86B3C07-EE81-4600-BC1A-4E92DABD02BB}" srcOrd="0" destOrd="0" presId="urn:microsoft.com/office/officeart/2005/8/layout/list1"/>
    <dgm:cxn modelId="{2D4F05EA-64CA-49A2-B24D-D89C20E6FE50}" type="presOf" srcId="{400F76BA-2531-4250-9CA8-2B688D0EC968}" destId="{3D6F9535-5E99-4446-A3B7-2C01E48F8B57}" srcOrd="1" destOrd="0" presId="urn:microsoft.com/office/officeart/2005/8/layout/list1"/>
    <dgm:cxn modelId="{CBDD2DC1-580E-40B0-A5E3-331BA273BB71}" type="presOf" srcId="{68F1C52E-6885-4787-A27D-7C5DF6078277}" destId="{1CFCBB99-A867-468A-A674-07EBCCF02379}" srcOrd="1" destOrd="0" presId="urn:microsoft.com/office/officeart/2005/8/layout/list1"/>
    <dgm:cxn modelId="{5E752065-546C-48FA-BE54-485A213DD7BD}" srcId="{8BE8EBEB-8BBA-45C4-BF5E-6586971E7925}" destId="{400F76BA-2531-4250-9CA8-2B688D0EC968}" srcOrd="2" destOrd="0" parTransId="{7F437817-9043-4BFE-8581-2F3181024713}" sibTransId="{42DFCD85-7519-49D8-B167-2CB0B078E3F0}"/>
    <dgm:cxn modelId="{34449C80-16EB-4AF1-867E-29E958486810}" type="presOf" srcId="{E79D0868-BB9A-453E-8D49-6015AF1719A4}" destId="{39ADE736-FF6F-4471-ADFF-E28952548553}" srcOrd="1" destOrd="0" presId="urn:microsoft.com/office/officeart/2005/8/layout/list1"/>
    <dgm:cxn modelId="{771AAE8A-0A22-4BBC-9771-D845EDC3114F}" type="presOf" srcId="{8BE8EBEB-8BBA-45C4-BF5E-6586971E7925}" destId="{6EE1E9BD-A0F9-4BE5-8E42-0222752625C0}" srcOrd="0" destOrd="0" presId="urn:microsoft.com/office/officeart/2005/8/layout/list1"/>
    <dgm:cxn modelId="{B9190855-5C83-44F6-9AA2-4B5641A54BAD}" type="presOf" srcId="{85EACF06-1D3A-4A4B-AC3C-EBD736A930BF}" destId="{24FED746-0C76-4B37-BEC3-BA23CF156ED6}" srcOrd="0" destOrd="0" presId="urn:microsoft.com/office/officeart/2005/8/layout/list1"/>
    <dgm:cxn modelId="{417A5DF5-C43F-478B-A42E-C84551761E44}" srcId="{8BE8EBEB-8BBA-45C4-BF5E-6586971E7925}" destId="{E79D0868-BB9A-453E-8D49-6015AF1719A4}" srcOrd="0" destOrd="0" parTransId="{DD8B1591-5D18-42CC-A113-41B2E7CA34DD}" sibTransId="{21D14435-D284-4FC8-9067-C017A850476F}"/>
    <dgm:cxn modelId="{6E3DFA5B-FB79-4CB1-B573-E002CCBD70A2}" srcId="{8BE8EBEB-8BBA-45C4-BF5E-6586971E7925}" destId="{22E57764-741F-464B-88F5-B4F76F4A52F2}" srcOrd="3" destOrd="0" parTransId="{FB539051-5D3D-46A2-8B37-6CC34FA7734E}" sibTransId="{BEAFADC6-4907-42A3-9603-B987E70CD088}"/>
    <dgm:cxn modelId="{5E54C49C-CFCD-47BD-B3B2-CDBC4484CBF4}" type="presOf" srcId="{68F1C52E-6885-4787-A27D-7C5DF6078277}" destId="{D73DB646-E1E4-44F4-8F18-56396AD3EC2F}" srcOrd="0" destOrd="0" presId="urn:microsoft.com/office/officeart/2005/8/layout/list1"/>
    <dgm:cxn modelId="{6147706D-3C60-4201-B8A8-106144A1D61D}" type="presOf" srcId="{E79D0868-BB9A-453E-8D49-6015AF1719A4}" destId="{0592AC74-93D1-4087-829E-4C5E56FAA1EF}" srcOrd="0" destOrd="0" presId="urn:microsoft.com/office/officeart/2005/8/layout/list1"/>
    <dgm:cxn modelId="{1E8A6707-24A1-44BB-902C-6E2A3BC07BA2}" type="presParOf" srcId="{6EE1E9BD-A0F9-4BE5-8E42-0222752625C0}" destId="{310818C1-4F5E-4C31-93A3-5C7311171435}" srcOrd="0" destOrd="0" presId="urn:microsoft.com/office/officeart/2005/8/layout/list1"/>
    <dgm:cxn modelId="{B6036155-CF02-4455-9FA6-35B77CAB4FA8}" type="presParOf" srcId="{310818C1-4F5E-4C31-93A3-5C7311171435}" destId="{0592AC74-93D1-4087-829E-4C5E56FAA1EF}" srcOrd="0" destOrd="0" presId="urn:microsoft.com/office/officeart/2005/8/layout/list1"/>
    <dgm:cxn modelId="{AA8C9CCE-2B97-493B-8D79-CD5E829A26A6}" type="presParOf" srcId="{310818C1-4F5E-4C31-93A3-5C7311171435}" destId="{39ADE736-FF6F-4471-ADFF-E28952548553}" srcOrd="1" destOrd="0" presId="urn:microsoft.com/office/officeart/2005/8/layout/list1"/>
    <dgm:cxn modelId="{38566B6F-FAF4-4818-B8F3-B028537BE7D8}" type="presParOf" srcId="{6EE1E9BD-A0F9-4BE5-8E42-0222752625C0}" destId="{0DAFBBEB-46F7-43F7-928D-ACB39F2E36F1}" srcOrd="1" destOrd="0" presId="urn:microsoft.com/office/officeart/2005/8/layout/list1"/>
    <dgm:cxn modelId="{7AEAF496-BBFE-468A-9716-04C07F61670E}" type="presParOf" srcId="{6EE1E9BD-A0F9-4BE5-8E42-0222752625C0}" destId="{A72202FB-2BE0-479A-BF7B-AC2DA14DFFB7}" srcOrd="2" destOrd="0" presId="urn:microsoft.com/office/officeart/2005/8/layout/list1"/>
    <dgm:cxn modelId="{19276404-7C31-432D-A5AF-6BDB28DD4922}" type="presParOf" srcId="{6EE1E9BD-A0F9-4BE5-8E42-0222752625C0}" destId="{10259391-A73B-4D42-9C3D-3808CCFCD7C9}" srcOrd="3" destOrd="0" presId="urn:microsoft.com/office/officeart/2005/8/layout/list1"/>
    <dgm:cxn modelId="{EA8411DB-95D4-4C63-BF9B-E837DEC816F9}" type="presParOf" srcId="{6EE1E9BD-A0F9-4BE5-8E42-0222752625C0}" destId="{2F98D6A2-21D0-4819-A825-DE22B385CD6F}" srcOrd="4" destOrd="0" presId="urn:microsoft.com/office/officeart/2005/8/layout/list1"/>
    <dgm:cxn modelId="{99878840-3CC7-414A-8C60-822120B7D4E3}" type="presParOf" srcId="{2F98D6A2-21D0-4819-A825-DE22B385CD6F}" destId="{24FED746-0C76-4B37-BEC3-BA23CF156ED6}" srcOrd="0" destOrd="0" presId="urn:microsoft.com/office/officeart/2005/8/layout/list1"/>
    <dgm:cxn modelId="{09BDA368-5502-4EFA-ADA4-531F149E2C58}" type="presParOf" srcId="{2F98D6A2-21D0-4819-A825-DE22B385CD6F}" destId="{86502C90-D037-4271-9E7C-1B60073EEC1F}" srcOrd="1" destOrd="0" presId="urn:microsoft.com/office/officeart/2005/8/layout/list1"/>
    <dgm:cxn modelId="{45169E2B-4723-4D8C-8A59-A71215CFD029}" type="presParOf" srcId="{6EE1E9BD-A0F9-4BE5-8E42-0222752625C0}" destId="{B9A7FA39-E520-43BB-AEB9-65F1B2C74263}" srcOrd="5" destOrd="0" presId="urn:microsoft.com/office/officeart/2005/8/layout/list1"/>
    <dgm:cxn modelId="{400BB44B-E65D-41BC-987A-D1FC8576D38B}" type="presParOf" srcId="{6EE1E9BD-A0F9-4BE5-8E42-0222752625C0}" destId="{5C9DCEC7-A52B-4296-B6EF-4F1070A3C8E8}" srcOrd="6" destOrd="0" presId="urn:microsoft.com/office/officeart/2005/8/layout/list1"/>
    <dgm:cxn modelId="{F6BB3927-4FB7-4769-8190-C2A439F625B4}" type="presParOf" srcId="{6EE1E9BD-A0F9-4BE5-8E42-0222752625C0}" destId="{5F997D31-6714-4201-A7F9-6EEAD6941467}" srcOrd="7" destOrd="0" presId="urn:microsoft.com/office/officeart/2005/8/layout/list1"/>
    <dgm:cxn modelId="{90B5A971-956E-492D-8A85-4B2E6F211B65}" type="presParOf" srcId="{6EE1E9BD-A0F9-4BE5-8E42-0222752625C0}" destId="{627C29E7-3580-4773-AB45-0670373973A6}" srcOrd="8" destOrd="0" presId="urn:microsoft.com/office/officeart/2005/8/layout/list1"/>
    <dgm:cxn modelId="{FB7C41E4-450A-4978-A5B6-9EAA04EA315E}" type="presParOf" srcId="{627C29E7-3580-4773-AB45-0670373973A6}" destId="{B86B3C07-EE81-4600-BC1A-4E92DABD02BB}" srcOrd="0" destOrd="0" presId="urn:microsoft.com/office/officeart/2005/8/layout/list1"/>
    <dgm:cxn modelId="{3E88D04F-68A9-4F7C-AEBC-F653F41C97D0}" type="presParOf" srcId="{627C29E7-3580-4773-AB45-0670373973A6}" destId="{3D6F9535-5E99-4446-A3B7-2C01E48F8B57}" srcOrd="1" destOrd="0" presId="urn:microsoft.com/office/officeart/2005/8/layout/list1"/>
    <dgm:cxn modelId="{D534714C-BC44-4712-A813-DE28E4B0F817}" type="presParOf" srcId="{6EE1E9BD-A0F9-4BE5-8E42-0222752625C0}" destId="{D15F9A00-E851-4177-9696-E2695C8B0032}" srcOrd="9" destOrd="0" presId="urn:microsoft.com/office/officeart/2005/8/layout/list1"/>
    <dgm:cxn modelId="{D7A1ED00-4929-478D-8530-A3E08276D022}" type="presParOf" srcId="{6EE1E9BD-A0F9-4BE5-8E42-0222752625C0}" destId="{405E313D-F2D7-4082-A1D8-96F3FD049F67}" srcOrd="10" destOrd="0" presId="urn:microsoft.com/office/officeart/2005/8/layout/list1"/>
    <dgm:cxn modelId="{C9219F9B-EE80-4469-AEE5-94E41808207F}" type="presParOf" srcId="{6EE1E9BD-A0F9-4BE5-8E42-0222752625C0}" destId="{E5FEC066-44B7-4E71-8542-06EB19EA0421}" srcOrd="11" destOrd="0" presId="urn:microsoft.com/office/officeart/2005/8/layout/list1"/>
    <dgm:cxn modelId="{792EAC0D-3A35-42EC-BBEE-A06681025578}" type="presParOf" srcId="{6EE1E9BD-A0F9-4BE5-8E42-0222752625C0}" destId="{6F1406D1-5DFD-4684-B746-7E26946EA5EF}" srcOrd="12" destOrd="0" presId="urn:microsoft.com/office/officeart/2005/8/layout/list1"/>
    <dgm:cxn modelId="{32A8C8C9-F1F2-46A3-94ED-CD4585C145A3}" type="presParOf" srcId="{6F1406D1-5DFD-4684-B746-7E26946EA5EF}" destId="{C733C49B-FADD-4DD5-B444-F40CA062A1E3}" srcOrd="0" destOrd="0" presId="urn:microsoft.com/office/officeart/2005/8/layout/list1"/>
    <dgm:cxn modelId="{51B6FF78-75CA-4549-B0D1-DB75E00A501F}" type="presParOf" srcId="{6F1406D1-5DFD-4684-B746-7E26946EA5EF}" destId="{1A06467C-9870-4583-A5D3-F031DA875892}" srcOrd="1" destOrd="0" presId="urn:microsoft.com/office/officeart/2005/8/layout/list1"/>
    <dgm:cxn modelId="{AD9B2906-2CE6-4AC8-87E1-808D012BFAC5}" type="presParOf" srcId="{6EE1E9BD-A0F9-4BE5-8E42-0222752625C0}" destId="{500B0C3C-E434-431B-A052-7AFB3DD83F2F}" srcOrd="13" destOrd="0" presId="urn:microsoft.com/office/officeart/2005/8/layout/list1"/>
    <dgm:cxn modelId="{C34A65A5-A77C-4C25-BD36-F149D736A9AF}" type="presParOf" srcId="{6EE1E9BD-A0F9-4BE5-8E42-0222752625C0}" destId="{05DA7282-43C7-4D15-A171-664B472B3E50}" srcOrd="14" destOrd="0" presId="urn:microsoft.com/office/officeart/2005/8/layout/list1"/>
    <dgm:cxn modelId="{3B56940D-27C7-4EE9-9423-AE71892A1419}" type="presParOf" srcId="{6EE1E9BD-A0F9-4BE5-8E42-0222752625C0}" destId="{6E420A41-AC1D-41A5-95FF-EC9A164FA561}" srcOrd="15" destOrd="0" presId="urn:microsoft.com/office/officeart/2005/8/layout/list1"/>
    <dgm:cxn modelId="{1EF9FDA0-9519-423D-A63F-9627FF1258AE}" type="presParOf" srcId="{6EE1E9BD-A0F9-4BE5-8E42-0222752625C0}" destId="{1E58036A-D46A-4882-AEDC-3D7F6D7F4930}" srcOrd="16" destOrd="0" presId="urn:microsoft.com/office/officeart/2005/8/layout/list1"/>
    <dgm:cxn modelId="{3309ABC6-C52F-4821-9A0F-1C7034D355CC}" type="presParOf" srcId="{1E58036A-D46A-4882-AEDC-3D7F6D7F4930}" destId="{D73DB646-E1E4-44F4-8F18-56396AD3EC2F}" srcOrd="0" destOrd="0" presId="urn:microsoft.com/office/officeart/2005/8/layout/list1"/>
    <dgm:cxn modelId="{12539F80-F07D-458C-888F-12D0F9E5FB6A}" type="presParOf" srcId="{1E58036A-D46A-4882-AEDC-3D7F6D7F4930}" destId="{1CFCBB99-A867-468A-A674-07EBCCF02379}" srcOrd="1" destOrd="0" presId="urn:microsoft.com/office/officeart/2005/8/layout/list1"/>
    <dgm:cxn modelId="{D2828BEF-4105-43CE-B84D-E5DF83748DE7}" type="presParOf" srcId="{6EE1E9BD-A0F9-4BE5-8E42-0222752625C0}" destId="{BF534330-7B7D-48C6-94DA-48E14D746EA0}" srcOrd="17" destOrd="0" presId="urn:microsoft.com/office/officeart/2005/8/layout/list1"/>
    <dgm:cxn modelId="{C4FA34C8-2794-4F5E-9318-36DBFE2A1D42}" type="presParOf" srcId="{6EE1E9BD-A0F9-4BE5-8E42-0222752625C0}" destId="{080F6F20-533D-49B1-A470-9717BB4FE0A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293F12-CDEC-4C17-935B-7CC9F7CD902C}" type="doc">
      <dgm:prSet loTypeId="urn:microsoft.com/office/officeart/2005/8/layout/arrow5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08E6B29-070C-4486-B287-EC79ACCF4888}">
      <dgm:prSet phldrT="[Texto]" custT="1"/>
      <dgm:spPr>
        <a:solidFill>
          <a:srgbClr val="2102DC"/>
        </a:solidFill>
      </dgm:spPr>
      <dgm:t>
        <a:bodyPr/>
        <a:lstStyle/>
        <a:p>
          <a:r>
            <a:rPr lang="es-ES" sz="1800" b="1" dirty="0" smtClean="0"/>
            <a:t>CERTIFICACIONES AMBIENTALES DE EDIFICIOS</a:t>
          </a:r>
          <a:endParaRPr lang="en-US" sz="1800" b="1" dirty="0"/>
        </a:p>
      </dgm:t>
    </dgm:pt>
    <dgm:pt modelId="{B0E30DCE-D393-4ABA-9B75-9369D4F3EC38}" type="parTrans" cxnId="{CF2D7DBE-B221-47CB-B747-C1378CB34DF7}">
      <dgm:prSet/>
      <dgm:spPr/>
      <dgm:t>
        <a:bodyPr/>
        <a:lstStyle/>
        <a:p>
          <a:endParaRPr lang="en-US"/>
        </a:p>
      </dgm:t>
    </dgm:pt>
    <dgm:pt modelId="{75C21DDF-A70D-4881-A858-476879338085}" type="sibTrans" cxnId="{CF2D7DBE-B221-47CB-B747-C1378CB34DF7}">
      <dgm:prSet/>
      <dgm:spPr/>
      <dgm:t>
        <a:bodyPr/>
        <a:lstStyle/>
        <a:p>
          <a:endParaRPr lang="en-US"/>
        </a:p>
      </dgm:t>
    </dgm:pt>
    <dgm:pt modelId="{26D88C2F-47CE-4AA6-BC9B-75F47A520860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S" sz="1800" b="1" dirty="0" smtClean="0"/>
            <a:t>CERTIFICACIONES AMBIENTALES DE PRODUCTO</a:t>
          </a:r>
        </a:p>
        <a:p>
          <a:r>
            <a:rPr lang="es-ES" sz="1800" b="1" dirty="0" smtClean="0"/>
            <a:t>ETIQUETADO ECOLÓGICO</a:t>
          </a:r>
          <a:endParaRPr lang="en-US" sz="1800" b="1" dirty="0"/>
        </a:p>
      </dgm:t>
    </dgm:pt>
    <dgm:pt modelId="{C8FFD2A4-82F4-428F-ABA5-8E3954387B7D}" type="parTrans" cxnId="{4BCF110D-86F5-41F5-9D33-1D997BD48D15}">
      <dgm:prSet/>
      <dgm:spPr/>
      <dgm:t>
        <a:bodyPr/>
        <a:lstStyle/>
        <a:p>
          <a:endParaRPr lang="en-US"/>
        </a:p>
      </dgm:t>
    </dgm:pt>
    <dgm:pt modelId="{F1B4F2C0-3F65-4C89-8C46-40E01907CDCF}" type="sibTrans" cxnId="{4BCF110D-86F5-41F5-9D33-1D997BD48D15}">
      <dgm:prSet/>
      <dgm:spPr/>
      <dgm:t>
        <a:bodyPr/>
        <a:lstStyle/>
        <a:p>
          <a:endParaRPr lang="en-US"/>
        </a:p>
      </dgm:t>
    </dgm:pt>
    <dgm:pt modelId="{65E7F52B-A8EB-4867-BF01-AB8FF8DDDE2D}" type="pres">
      <dgm:prSet presAssocID="{B4293F12-CDEC-4C17-935B-7CC9F7CD90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B69CD0-82D9-4485-9ECB-2DC77F7EB488}" type="pres">
      <dgm:prSet presAssocID="{908E6B29-070C-4486-B287-EC79ACCF4888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B27C3-E569-4779-853E-B9DE16A702B0}" type="pres">
      <dgm:prSet presAssocID="{26D88C2F-47CE-4AA6-BC9B-75F47A520860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2D7DBE-B221-47CB-B747-C1378CB34DF7}" srcId="{B4293F12-CDEC-4C17-935B-7CC9F7CD902C}" destId="{908E6B29-070C-4486-B287-EC79ACCF4888}" srcOrd="0" destOrd="0" parTransId="{B0E30DCE-D393-4ABA-9B75-9369D4F3EC38}" sibTransId="{75C21DDF-A70D-4881-A858-476879338085}"/>
    <dgm:cxn modelId="{F3AF2214-C206-457A-A1F5-6201E861A734}" type="presOf" srcId="{26D88C2F-47CE-4AA6-BC9B-75F47A520860}" destId="{AA7B27C3-E569-4779-853E-B9DE16A702B0}" srcOrd="0" destOrd="0" presId="urn:microsoft.com/office/officeart/2005/8/layout/arrow5"/>
    <dgm:cxn modelId="{4BCF110D-86F5-41F5-9D33-1D997BD48D15}" srcId="{B4293F12-CDEC-4C17-935B-7CC9F7CD902C}" destId="{26D88C2F-47CE-4AA6-BC9B-75F47A520860}" srcOrd="1" destOrd="0" parTransId="{C8FFD2A4-82F4-428F-ABA5-8E3954387B7D}" sibTransId="{F1B4F2C0-3F65-4C89-8C46-40E01907CDCF}"/>
    <dgm:cxn modelId="{0084E687-C3B9-44CF-9617-B0400C4D9B82}" type="presOf" srcId="{B4293F12-CDEC-4C17-935B-7CC9F7CD902C}" destId="{65E7F52B-A8EB-4867-BF01-AB8FF8DDDE2D}" srcOrd="0" destOrd="0" presId="urn:microsoft.com/office/officeart/2005/8/layout/arrow5"/>
    <dgm:cxn modelId="{587CA38A-0C21-40D6-8816-B9797D10D77D}" type="presOf" srcId="{908E6B29-070C-4486-B287-EC79ACCF4888}" destId="{BBB69CD0-82D9-4485-9ECB-2DC77F7EB488}" srcOrd="0" destOrd="0" presId="urn:microsoft.com/office/officeart/2005/8/layout/arrow5"/>
    <dgm:cxn modelId="{43DBCC87-4A62-4E8C-8C57-B12F12EC31A0}" type="presParOf" srcId="{65E7F52B-A8EB-4867-BF01-AB8FF8DDDE2D}" destId="{BBB69CD0-82D9-4485-9ECB-2DC77F7EB488}" srcOrd="0" destOrd="0" presId="urn:microsoft.com/office/officeart/2005/8/layout/arrow5"/>
    <dgm:cxn modelId="{42AAEF01-F8E4-466A-8623-19576ADC56F2}" type="presParOf" srcId="{65E7F52B-A8EB-4867-BF01-AB8FF8DDDE2D}" destId="{AA7B27C3-E569-4779-853E-B9DE16A702B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E8EBEB-8BBA-45C4-BF5E-6586971E792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79D0868-BB9A-453E-8D49-6015AF1719A4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HERRAMIENTAS EVALUACIÓN SOSTENIBILIDAD</a:t>
          </a:r>
          <a:endParaRPr lang="es-ES" dirty="0"/>
        </a:p>
      </dgm:t>
    </dgm:pt>
    <dgm:pt modelId="{DD8B1591-5D18-42CC-A113-41B2E7CA34DD}" type="parTrans" cxnId="{417A5DF5-C43F-478B-A42E-C84551761E44}">
      <dgm:prSet/>
      <dgm:spPr/>
      <dgm:t>
        <a:bodyPr/>
        <a:lstStyle/>
        <a:p>
          <a:endParaRPr lang="es-ES"/>
        </a:p>
      </dgm:t>
    </dgm:pt>
    <dgm:pt modelId="{21D14435-D284-4FC8-9067-C017A850476F}" type="sibTrans" cxnId="{417A5DF5-C43F-478B-A42E-C84551761E44}">
      <dgm:prSet/>
      <dgm:spPr/>
      <dgm:t>
        <a:bodyPr/>
        <a:lstStyle/>
        <a:p>
          <a:endParaRPr lang="es-ES"/>
        </a:p>
      </dgm:t>
    </dgm:pt>
    <dgm:pt modelId="{85EACF06-1D3A-4A4B-AC3C-EBD736A930BF}">
      <dgm:prSet phldrT="[Texto]"/>
      <dgm:spPr>
        <a:solidFill>
          <a:srgbClr val="F89324"/>
        </a:solidFill>
      </dgm:spPr>
      <dgm:t>
        <a:bodyPr/>
        <a:lstStyle/>
        <a:p>
          <a:r>
            <a:rPr lang="es-ES" dirty="0" smtClean="0"/>
            <a:t>TIPOS DE </a:t>
          </a:r>
          <a:r>
            <a:rPr lang="es-ES" dirty="0" err="1" smtClean="0"/>
            <a:t>ECOETIQUETAS</a:t>
          </a:r>
          <a:endParaRPr lang="es-ES" dirty="0"/>
        </a:p>
      </dgm:t>
    </dgm:pt>
    <dgm:pt modelId="{378D33A8-4E51-4471-859A-59BCC8482213}" type="parTrans" cxnId="{01952D6C-9E88-4196-AA98-D69B2F40A1D2}">
      <dgm:prSet/>
      <dgm:spPr/>
      <dgm:t>
        <a:bodyPr/>
        <a:lstStyle/>
        <a:p>
          <a:endParaRPr lang="es-ES"/>
        </a:p>
      </dgm:t>
    </dgm:pt>
    <dgm:pt modelId="{0E7DE19B-5561-4CDF-8B83-5EC21F7FDB6B}" type="sibTrans" cxnId="{01952D6C-9E88-4196-AA98-D69B2F40A1D2}">
      <dgm:prSet/>
      <dgm:spPr/>
      <dgm:t>
        <a:bodyPr/>
        <a:lstStyle/>
        <a:p>
          <a:endParaRPr lang="es-ES"/>
        </a:p>
      </dgm:t>
    </dgm:pt>
    <dgm:pt modelId="{22E57764-741F-464B-88F5-B4F76F4A52F2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DECLARACIONES AMBIENTALES DE PRODUCTO</a:t>
          </a:r>
          <a:endParaRPr lang="es-ES" dirty="0"/>
        </a:p>
      </dgm:t>
    </dgm:pt>
    <dgm:pt modelId="{FB539051-5D3D-46A2-8B37-6CC34FA7734E}" type="parTrans" cxnId="{6E3DFA5B-FB79-4CB1-B573-E002CCBD70A2}">
      <dgm:prSet/>
      <dgm:spPr/>
      <dgm:t>
        <a:bodyPr/>
        <a:lstStyle/>
        <a:p>
          <a:endParaRPr lang="en-US"/>
        </a:p>
      </dgm:t>
    </dgm:pt>
    <dgm:pt modelId="{BEAFADC6-4907-42A3-9603-B987E70CD088}" type="sibTrans" cxnId="{6E3DFA5B-FB79-4CB1-B573-E002CCBD70A2}">
      <dgm:prSet/>
      <dgm:spPr/>
      <dgm:t>
        <a:bodyPr/>
        <a:lstStyle/>
        <a:p>
          <a:endParaRPr lang="en-US"/>
        </a:p>
      </dgm:t>
    </dgm:pt>
    <dgm:pt modelId="{400F76BA-2531-4250-9CA8-2B688D0EC968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ANÁLISIS DEL CICLO DE VIDA</a:t>
          </a:r>
          <a:endParaRPr lang="es-ES" dirty="0"/>
        </a:p>
      </dgm:t>
    </dgm:pt>
    <dgm:pt modelId="{7F437817-9043-4BFE-8581-2F3181024713}" type="parTrans" cxnId="{5E752065-546C-48FA-BE54-485A213DD7BD}">
      <dgm:prSet/>
      <dgm:spPr/>
      <dgm:t>
        <a:bodyPr/>
        <a:lstStyle/>
        <a:p>
          <a:endParaRPr lang="en-US"/>
        </a:p>
      </dgm:t>
    </dgm:pt>
    <dgm:pt modelId="{42DFCD85-7519-49D8-B167-2CB0B078E3F0}" type="sibTrans" cxnId="{5E752065-546C-48FA-BE54-485A213DD7BD}">
      <dgm:prSet/>
      <dgm:spPr/>
      <dgm:t>
        <a:bodyPr/>
        <a:lstStyle/>
        <a:p>
          <a:endParaRPr lang="en-US"/>
        </a:p>
      </dgm:t>
    </dgm:pt>
    <dgm:pt modelId="{68F1C52E-6885-4787-A27D-7C5DF6078277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err="1" smtClean="0"/>
            <a:t>DAPs</a:t>
          </a:r>
          <a:r>
            <a:rPr lang="es-ES" dirty="0" smtClean="0"/>
            <a:t> Y CERTIFICACIONES AMBIENTALES DE EDIFICIOS</a:t>
          </a:r>
          <a:endParaRPr lang="es-ES" dirty="0"/>
        </a:p>
      </dgm:t>
    </dgm:pt>
    <dgm:pt modelId="{EE402A95-5AE3-46BF-9437-63CE5AB82B74}" type="parTrans" cxnId="{5F4AC04A-2A31-4CF1-B686-A1F8CA2980B7}">
      <dgm:prSet/>
      <dgm:spPr/>
      <dgm:t>
        <a:bodyPr/>
        <a:lstStyle/>
        <a:p>
          <a:endParaRPr lang="en-US"/>
        </a:p>
      </dgm:t>
    </dgm:pt>
    <dgm:pt modelId="{2D354B80-6157-4C4E-A265-B83255230850}" type="sibTrans" cxnId="{5F4AC04A-2A31-4CF1-B686-A1F8CA2980B7}">
      <dgm:prSet/>
      <dgm:spPr/>
      <dgm:t>
        <a:bodyPr/>
        <a:lstStyle/>
        <a:p>
          <a:endParaRPr lang="en-US"/>
        </a:p>
      </dgm:t>
    </dgm:pt>
    <dgm:pt modelId="{6EE1E9BD-A0F9-4BE5-8E42-0222752625C0}" type="pres">
      <dgm:prSet presAssocID="{8BE8EBEB-8BBA-45C4-BF5E-6586971E79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0818C1-4F5E-4C31-93A3-5C7311171435}" type="pres">
      <dgm:prSet presAssocID="{E79D0868-BB9A-453E-8D49-6015AF1719A4}" presName="parentLin" presStyleCnt="0"/>
      <dgm:spPr/>
    </dgm:pt>
    <dgm:pt modelId="{0592AC74-93D1-4087-829E-4C5E56FAA1EF}" type="pres">
      <dgm:prSet presAssocID="{E79D0868-BB9A-453E-8D49-6015AF1719A4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39ADE736-FF6F-4471-ADFF-E28952548553}" type="pres">
      <dgm:prSet presAssocID="{E79D0868-BB9A-453E-8D49-6015AF1719A4}" presName="parentText" presStyleLbl="node1" presStyleIdx="0" presStyleCnt="5" custScaleY="1679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AFBBEB-46F7-43F7-928D-ACB39F2E36F1}" type="pres">
      <dgm:prSet presAssocID="{E79D0868-BB9A-453E-8D49-6015AF1719A4}" presName="negativeSpace" presStyleCnt="0"/>
      <dgm:spPr/>
    </dgm:pt>
    <dgm:pt modelId="{A72202FB-2BE0-479A-BF7B-AC2DA14DFFB7}" type="pres">
      <dgm:prSet presAssocID="{E79D0868-BB9A-453E-8D49-6015AF1719A4}" presName="childText" presStyleLbl="conFgAcc1" presStyleIdx="0" presStyleCnt="5">
        <dgm:presLayoutVars>
          <dgm:bulletEnabled val="1"/>
        </dgm:presLayoutVars>
      </dgm:prSet>
      <dgm:spPr/>
    </dgm:pt>
    <dgm:pt modelId="{10259391-A73B-4D42-9C3D-3808CCFCD7C9}" type="pres">
      <dgm:prSet presAssocID="{21D14435-D284-4FC8-9067-C017A850476F}" presName="spaceBetweenRectangles" presStyleCnt="0"/>
      <dgm:spPr/>
    </dgm:pt>
    <dgm:pt modelId="{2F98D6A2-21D0-4819-A825-DE22B385CD6F}" type="pres">
      <dgm:prSet presAssocID="{85EACF06-1D3A-4A4B-AC3C-EBD736A930BF}" presName="parentLin" presStyleCnt="0"/>
      <dgm:spPr/>
    </dgm:pt>
    <dgm:pt modelId="{24FED746-0C76-4B37-BEC3-BA23CF156ED6}" type="pres">
      <dgm:prSet presAssocID="{85EACF06-1D3A-4A4B-AC3C-EBD736A930BF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86502C90-D037-4271-9E7C-1B60073EEC1F}" type="pres">
      <dgm:prSet presAssocID="{85EACF06-1D3A-4A4B-AC3C-EBD736A930BF}" presName="parentText" presStyleLbl="node1" presStyleIdx="1" presStyleCnt="5" custScaleY="19035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A7FA39-E520-43BB-AEB9-65F1B2C74263}" type="pres">
      <dgm:prSet presAssocID="{85EACF06-1D3A-4A4B-AC3C-EBD736A930BF}" presName="negativeSpace" presStyleCnt="0"/>
      <dgm:spPr/>
    </dgm:pt>
    <dgm:pt modelId="{5C9DCEC7-A52B-4296-B6EF-4F1070A3C8E8}" type="pres">
      <dgm:prSet presAssocID="{85EACF06-1D3A-4A4B-AC3C-EBD736A930BF}" presName="childText" presStyleLbl="conFgAcc1" presStyleIdx="1" presStyleCnt="5">
        <dgm:presLayoutVars>
          <dgm:bulletEnabled val="1"/>
        </dgm:presLayoutVars>
      </dgm:prSet>
      <dgm:spPr/>
    </dgm:pt>
    <dgm:pt modelId="{5F997D31-6714-4201-A7F9-6EEAD6941467}" type="pres">
      <dgm:prSet presAssocID="{0E7DE19B-5561-4CDF-8B83-5EC21F7FDB6B}" presName="spaceBetweenRectangles" presStyleCnt="0"/>
      <dgm:spPr/>
    </dgm:pt>
    <dgm:pt modelId="{627C29E7-3580-4773-AB45-0670373973A6}" type="pres">
      <dgm:prSet presAssocID="{400F76BA-2531-4250-9CA8-2B688D0EC968}" presName="parentLin" presStyleCnt="0"/>
      <dgm:spPr/>
    </dgm:pt>
    <dgm:pt modelId="{B86B3C07-EE81-4600-BC1A-4E92DABD02BB}" type="pres">
      <dgm:prSet presAssocID="{400F76BA-2531-4250-9CA8-2B688D0EC968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3D6F9535-5E99-4446-A3B7-2C01E48F8B57}" type="pres">
      <dgm:prSet presAssocID="{400F76BA-2531-4250-9CA8-2B688D0EC968}" presName="parentText" presStyleLbl="node1" presStyleIdx="2" presStyleCnt="5" custScaleY="1752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F9A00-E851-4177-9696-E2695C8B0032}" type="pres">
      <dgm:prSet presAssocID="{400F76BA-2531-4250-9CA8-2B688D0EC968}" presName="negativeSpace" presStyleCnt="0"/>
      <dgm:spPr/>
    </dgm:pt>
    <dgm:pt modelId="{405E313D-F2D7-4082-A1D8-96F3FD049F67}" type="pres">
      <dgm:prSet presAssocID="{400F76BA-2531-4250-9CA8-2B688D0EC968}" presName="childText" presStyleLbl="conFgAcc1" presStyleIdx="2" presStyleCnt="5">
        <dgm:presLayoutVars>
          <dgm:bulletEnabled val="1"/>
        </dgm:presLayoutVars>
      </dgm:prSet>
      <dgm:spPr/>
    </dgm:pt>
    <dgm:pt modelId="{E5FEC066-44B7-4E71-8542-06EB19EA0421}" type="pres">
      <dgm:prSet presAssocID="{42DFCD85-7519-49D8-B167-2CB0B078E3F0}" presName="spaceBetweenRectangles" presStyleCnt="0"/>
      <dgm:spPr/>
    </dgm:pt>
    <dgm:pt modelId="{6F1406D1-5DFD-4684-B746-7E26946EA5EF}" type="pres">
      <dgm:prSet presAssocID="{22E57764-741F-464B-88F5-B4F76F4A52F2}" presName="parentLin" presStyleCnt="0"/>
      <dgm:spPr/>
    </dgm:pt>
    <dgm:pt modelId="{C733C49B-FADD-4DD5-B444-F40CA062A1E3}" type="pres">
      <dgm:prSet presAssocID="{22E57764-741F-464B-88F5-B4F76F4A52F2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1A06467C-9870-4583-A5D3-F031DA875892}" type="pres">
      <dgm:prSet presAssocID="{22E57764-741F-464B-88F5-B4F76F4A52F2}" presName="parentText" presStyleLbl="node1" presStyleIdx="3" presStyleCnt="5" custScaleY="1449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B0C3C-E434-431B-A052-7AFB3DD83F2F}" type="pres">
      <dgm:prSet presAssocID="{22E57764-741F-464B-88F5-B4F76F4A52F2}" presName="negativeSpace" presStyleCnt="0"/>
      <dgm:spPr/>
    </dgm:pt>
    <dgm:pt modelId="{05DA7282-43C7-4D15-A171-664B472B3E50}" type="pres">
      <dgm:prSet presAssocID="{22E57764-741F-464B-88F5-B4F76F4A52F2}" presName="childText" presStyleLbl="conFgAcc1" presStyleIdx="3" presStyleCnt="5">
        <dgm:presLayoutVars>
          <dgm:bulletEnabled val="1"/>
        </dgm:presLayoutVars>
      </dgm:prSet>
      <dgm:spPr/>
    </dgm:pt>
    <dgm:pt modelId="{6E420A41-AC1D-41A5-95FF-EC9A164FA561}" type="pres">
      <dgm:prSet presAssocID="{BEAFADC6-4907-42A3-9603-B987E70CD088}" presName="spaceBetweenRectangles" presStyleCnt="0"/>
      <dgm:spPr/>
    </dgm:pt>
    <dgm:pt modelId="{1E58036A-D46A-4882-AEDC-3D7F6D7F4930}" type="pres">
      <dgm:prSet presAssocID="{68F1C52E-6885-4787-A27D-7C5DF6078277}" presName="parentLin" presStyleCnt="0"/>
      <dgm:spPr/>
    </dgm:pt>
    <dgm:pt modelId="{D73DB646-E1E4-44F4-8F18-56396AD3EC2F}" type="pres">
      <dgm:prSet presAssocID="{68F1C52E-6885-4787-A27D-7C5DF607827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1CFCBB99-A867-468A-A674-07EBCCF02379}" type="pres">
      <dgm:prSet presAssocID="{68F1C52E-6885-4787-A27D-7C5DF607827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34330-7B7D-48C6-94DA-48E14D746EA0}" type="pres">
      <dgm:prSet presAssocID="{68F1C52E-6885-4787-A27D-7C5DF6078277}" presName="negativeSpace" presStyleCnt="0"/>
      <dgm:spPr/>
    </dgm:pt>
    <dgm:pt modelId="{080F6F20-533D-49B1-A470-9717BB4FE0AE}" type="pres">
      <dgm:prSet presAssocID="{68F1C52E-6885-4787-A27D-7C5DF607827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F4AC04A-2A31-4CF1-B686-A1F8CA2980B7}" srcId="{8BE8EBEB-8BBA-45C4-BF5E-6586971E7925}" destId="{68F1C52E-6885-4787-A27D-7C5DF6078277}" srcOrd="4" destOrd="0" parTransId="{EE402A95-5AE3-46BF-9437-63CE5AB82B74}" sibTransId="{2D354B80-6157-4C4E-A265-B83255230850}"/>
    <dgm:cxn modelId="{01952D6C-9E88-4196-AA98-D69B2F40A1D2}" srcId="{8BE8EBEB-8BBA-45C4-BF5E-6586971E7925}" destId="{85EACF06-1D3A-4A4B-AC3C-EBD736A930BF}" srcOrd="1" destOrd="0" parTransId="{378D33A8-4E51-4471-859A-59BCC8482213}" sibTransId="{0E7DE19B-5561-4CDF-8B83-5EC21F7FDB6B}"/>
    <dgm:cxn modelId="{2EDB29B4-2A2D-4318-8EE3-A1726CB07CB1}" type="presOf" srcId="{85EACF06-1D3A-4A4B-AC3C-EBD736A930BF}" destId="{86502C90-D037-4271-9E7C-1B60073EEC1F}" srcOrd="1" destOrd="0" presId="urn:microsoft.com/office/officeart/2005/8/layout/list1"/>
    <dgm:cxn modelId="{62E32581-C751-40E6-8F67-A0AB1524148F}" type="presOf" srcId="{400F76BA-2531-4250-9CA8-2B688D0EC968}" destId="{3D6F9535-5E99-4446-A3B7-2C01E48F8B57}" srcOrd="1" destOrd="0" presId="urn:microsoft.com/office/officeart/2005/8/layout/list1"/>
    <dgm:cxn modelId="{CEC41C99-B980-4582-8BB1-BCDB47F4C457}" type="presOf" srcId="{22E57764-741F-464B-88F5-B4F76F4A52F2}" destId="{C733C49B-FADD-4DD5-B444-F40CA062A1E3}" srcOrd="0" destOrd="0" presId="urn:microsoft.com/office/officeart/2005/8/layout/list1"/>
    <dgm:cxn modelId="{6CA61801-1FCA-4656-86BE-6D1FEFCB99F0}" type="presOf" srcId="{68F1C52E-6885-4787-A27D-7C5DF6078277}" destId="{D73DB646-E1E4-44F4-8F18-56396AD3EC2F}" srcOrd="0" destOrd="0" presId="urn:microsoft.com/office/officeart/2005/8/layout/list1"/>
    <dgm:cxn modelId="{5E752065-546C-48FA-BE54-485A213DD7BD}" srcId="{8BE8EBEB-8BBA-45C4-BF5E-6586971E7925}" destId="{400F76BA-2531-4250-9CA8-2B688D0EC968}" srcOrd="2" destOrd="0" parTransId="{7F437817-9043-4BFE-8581-2F3181024713}" sibTransId="{42DFCD85-7519-49D8-B167-2CB0B078E3F0}"/>
    <dgm:cxn modelId="{65627D78-479B-4548-B753-D4BCDAF6BB61}" type="presOf" srcId="{400F76BA-2531-4250-9CA8-2B688D0EC968}" destId="{B86B3C07-EE81-4600-BC1A-4E92DABD02BB}" srcOrd="0" destOrd="0" presId="urn:microsoft.com/office/officeart/2005/8/layout/list1"/>
    <dgm:cxn modelId="{ACD06F07-1823-4BF5-B08D-B72CAC98F4FF}" type="presOf" srcId="{68F1C52E-6885-4787-A27D-7C5DF6078277}" destId="{1CFCBB99-A867-468A-A674-07EBCCF02379}" srcOrd="1" destOrd="0" presId="urn:microsoft.com/office/officeart/2005/8/layout/list1"/>
    <dgm:cxn modelId="{B1CE8813-A5F6-4975-BDE9-97F842229A24}" type="presOf" srcId="{8BE8EBEB-8BBA-45C4-BF5E-6586971E7925}" destId="{6EE1E9BD-A0F9-4BE5-8E42-0222752625C0}" srcOrd="0" destOrd="0" presId="urn:microsoft.com/office/officeart/2005/8/layout/list1"/>
    <dgm:cxn modelId="{CA3E75F4-A95E-446C-9895-B20E4A2C9786}" type="presOf" srcId="{22E57764-741F-464B-88F5-B4F76F4A52F2}" destId="{1A06467C-9870-4583-A5D3-F031DA875892}" srcOrd="1" destOrd="0" presId="urn:microsoft.com/office/officeart/2005/8/layout/list1"/>
    <dgm:cxn modelId="{256505DE-9F1F-46A4-BCE5-56119387B33A}" type="presOf" srcId="{E79D0868-BB9A-453E-8D49-6015AF1719A4}" destId="{39ADE736-FF6F-4471-ADFF-E28952548553}" srcOrd="1" destOrd="0" presId="urn:microsoft.com/office/officeart/2005/8/layout/list1"/>
    <dgm:cxn modelId="{417A5DF5-C43F-478B-A42E-C84551761E44}" srcId="{8BE8EBEB-8BBA-45C4-BF5E-6586971E7925}" destId="{E79D0868-BB9A-453E-8D49-6015AF1719A4}" srcOrd="0" destOrd="0" parTransId="{DD8B1591-5D18-42CC-A113-41B2E7CA34DD}" sibTransId="{21D14435-D284-4FC8-9067-C017A850476F}"/>
    <dgm:cxn modelId="{1A0D0A76-FCE7-4777-8F69-63181D0519FB}" type="presOf" srcId="{85EACF06-1D3A-4A4B-AC3C-EBD736A930BF}" destId="{24FED746-0C76-4B37-BEC3-BA23CF156ED6}" srcOrd="0" destOrd="0" presId="urn:microsoft.com/office/officeart/2005/8/layout/list1"/>
    <dgm:cxn modelId="{6E3DFA5B-FB79-4CB1-B573-E002CCBD70A2}" srcId="{8BE8EBEB-8BBA-45C4-BF5E-6586971E7925}" destId="{22E57764-741F-464B-88F5-B4F76F4A52F2}" srcOrd="3" destOrd="0" parTransId="{FB539051-5D3D-46A2-8B37-6CC34FA7734E}" sibTransId="{BEAFADC6-4907-42A3-9603-B987E70CD088}"/>
    <dgm:cxn modelId="{0A49E03D-DCFE-4077-B1C7-EDE6A4F4344C}" type="presOf" srcId="{E79D0868-BB9A-453E-8D49-6015AF1719A4}" destId="{0592AC74-93D1-4087-829E-4C5E56FAA1EF}" srcOrd="0" destOrd="0" presId="urn:microsoft.com/office/officeart/2005/8/layout/list1"/>
    <dgm:cxn modelId="{590F2A3E-00D5-4BEF-8A38-6937298FA791}" type="presParOf" srcId="{6EE1E9BD-A0F9-4BE5-8E42-0222752625C0}" destId="{310818C1-4F5E-4C31-93A3-5C7311171435}" srcOrd="0" destOrd="0" presId="urn:microsoft.com/office/officeart/2005/8/layout/list1"/>
    <dgm:cxn modelId="{427F2CBE-A9A0-4339-A78D-AF51D039495F}" type="presParOf" srcId="{310818C1-4F5E-4C31-93A3-5C7311171435}" destId="{0592AC74-93D1-4087-829E-4C5E56FAA1EF}" srcOrd="0" destOrd="0" presId="urn:microsoft.com/office/officeart/2005/8/layout/list1"/>
    <dgm:cxn modelId="{A2151F4D-0128-4B48-8CB5-DFC23262527B}" type="presParOf" srcId="{310818C1-4F5E-4C31-93A3-5C7311171435}" destId="{39ADE736-FF6F-4471-ADFF-E28952548553}" srcOrd="1" destOrd="0" presId="urn:microsoft.com/office/officeart/2005/8/layout/list1"/>
    <dgm:cxn modelId="{A6EED47B-5D76-4770-9416-2029596A736A}" type="presParOf" srcId="{6EE1E9BD-A0F9-4BE5-8E42-0222752625C0}" destId="{0DAFBBEB-46F7-43F7-928D-ACB39F2E36F1}" srcOrd="1" destOrd="0" presId="urn:microsoft.com/office/officeart/2005/8/layout/list1"/>
    <dgm:cxn modelId="{F2A42E23-0DA6-4E50-850E-45604EACD7B4}" type="presParOf" srcId="{6EE1E9BD-A0F9-4BE5-8E42-0222752625C0}" destId="{A72202FB-2BE0-479A-BF7B-AC2DA14DFFB7}" srcOrd="2" destOrd="0" presId="urn:microsoft.com/office/officeart/2005/8/layout/list1"/>
    <dgm:cxn modelId="{25A5C940-E433-44AC-BCE3-2A4AF51B964D}" type="presParOf" srcId="{6EE1E9BD-A0F9-4BE5-8E42-0222752625C0}" destId="{10259391-A73B-4D42-9C3D-3808CCFCD7C9}" srcOrd="3" destOrd="0" presId="urn:microsoft.com/office/officeart/2005/8/layout/list1"/>
    <dgm:cxn modelId="{A79CBED5-0713-4F81-917D-5BB5434C7887}" type="presParOf" srcId="{6EE1E9BD-A0F9-4BE5-8E42-0222752625C0}" destId="{2F98D6A2-21D0-4819-A825-DE22B385CD6F}" srcOrd="4" destOrd="0" presId="urn:microsoft.com/office/officeart/2005/8/layout/list1"/>
    <dgm:cxn modelId="{DEB7EBAA-15F3-479F-A29A-3D28C96BD4D3}" type="presParOf" srcId="{2F98D6A2-21D0-4819-A825-DE22B385CD6F}" destId="{24FED746-0C76-4B37-BEC3-BA23CF156ED6}" srcOrd="0" destOrd="0" presId="urn:microsoft.com/office/officeart/2005/8/layout/list1"/>
    <dgm:cxn modelId="{7057952A-F50F-4EA6-9D8E-7A7E08E013F9}" type="presParOf" srcId="{2F98D6A2-21D0-4819-A825-DE22B385CD6F}" destId="{86502C90-D037-4271-9E7C-1B60073EEC1F}" srcOrd="1" destOrd="0" presId="urn:microsoft.com/office/officeart/2005/8/layout/list1"/>
    <dgm:cxn modelId="{486104C2-EDAD-4AAB-98FD-FFC889380480}" type="presParOf" srcId="{6EE1E9BD-A0F9-4BE5-8E42-0222752625C0}" destId="{B9A7FA39-E520-43BB-AEB9-65F1B2C74263}" srcOrd="5" destOrd="0" presId="urn:microsoft.com/office/officeart/2005/8/layout/list1"/>
    <dgm:cxn modelId="{54B8CBCE-E75D-498E-8D05-B6ACFAD827E0}" type="presParOf" srcId="{6EE1E9BD-A0F9-4BE5-8E42-0222752625C0}" destId="{5C9DCEC7-A52B-4296-B6EF-4F1070A3C8E8}" srcOrd="6" destOrd="0" presId="urn:microsoft.com/office/officeart/2005/8/layout/list1"/>
    <dgm:cxn modelId="{04EB22D7-94DF-44A3-B440-E21701A29F5D}" type="presParOf" srcId="{6EE1E9BD-A0F9-4BE5-8E42-0222752625C0}" destId="{5F997D31-6714-4201-A7F9-6EEAD6941467}" srcOrd="7" destOrd="0" presId="urn:microsoft.com/office/officeart/2005/8/layout/list1"/>
    <dgm:cxn modelId="{699B1738-3C54-46FE-B627-34F5F093DD19}" type="presParOf" srcId="{6EE1E9BD-A0F9-4BE5-8E42-0222752625C0}" destId="{627C29E7-3580-4773-AB45-0670373973A6}" srcOrd="8" destOrd="0" presId="urn:microsoft.com/office/officeart/2005/8/layout/list1"/>
    <dgm:cxn modelId="{EDCC30F7-0892-425F-8277-F56D28BB19DF}" type="presParOf" srcId="{627C29E7-3580-4773-AB45-0670373973A6}" destId="{B86B3C07-EE81-4600-BC1A-4E92DABD02BB}" srcOrd="0" destOrd="0" presId="urn:microsoft.com/office/officeart/2005/8/layout/list1"/>
    <dgm:cxn modelId="{87BA15A7-7767-4DD2-9B23-CB201BA328BE}" type="presParOf" srcId="{627C29E7-3580-4773-AB45-0670373973A6}" destId="{3D6F9535-5E99-4446-A3B7-2C01E48F8B57}" srcOrd="1" destOrd="0" presId="urn:microsoft.com/office/officeart/2005/8/layout/list1"/>
    <dgm:cxn modelId="{5426081D-FB8C-42B0-82FF-422C54C37DDC}" type="presParOf" srcId="{6EE1E9BD-A0F9-4BE5-8E42-0222752625C0}" destId="{D15F9A00-E851-4177-9696-E2695C8B0032}" srcOrd="9" destOrd="0" presId="urn:microsoft.com/office/officeart/2005/8/layout/list1"/>
    <dgm:cxn modelId="{6148940D-FC6C-4721-8FC8-0658E8BD8815}" type="presParOf" srcId="{6EE1E9BD-A0F9-4BE5-8E42-0222752625C0}" destId="{405E313D-F2D7-4082-A1D8-96F3FD049F67}" srcOrd="10" destOrd="0" presId="urn:microsoft.com/office/officeart/2005/8/layout/list1"/>
    <dgm:cxn modelId="{6CD877B7-AB6A-4BA7-B720-6C42EE8E5A5A}" type="presParOf" srcId="{6EE1E9BD-A0F9-4BE5-8E42-0222752625C0}" destId="{E5FEC066-44B7-4E71-8542-06EB19EA0421}" srcOrd="11" destOrd="0" presId="urn:microsoft.com/office/officeart/2005/8/layout/list1"/>
    <dgm:cxn modelId="{F5674F31-79E2-4AA5-BA36-0EDA7FAA4C71}" type="presParOf" srcId="{6EE1E9BD-A0F9-4BE5-8E42-0222752625C0}" destId="{6F1406D1-5DFD-4684-B746-7E26946EA5EF}" srcOrd="12" destOrd="0" presId="urn:microsoft.com/office/officeart/2005/8/layout/list1"/>
    <dgm:cxn modelId="{9365CF38-FEDE-4C30-BC8F-9A63A2F2E6A7}" type="presParOf" srcId="{6F1406D1-5DFD-4684-B746-7E26946EA5EF}" destId="{C733C49B-FADD-4DD5-B444-F40CA062A1E3}" srcOrd="0" destOrd="0" presId="urn:microsoft.com/office/officeart/2005/8/layout/list1"/>
    <dgm:cxn modelId="{3C86E3B9-C16B-4686-B42B-1EA834C34465}" type="presParOf" srcId="{6F1406D1-5DFD-4684-B746-7E26946EA5EF}" destId="{1A06467C-9870-4583-A5D3-F031DA875892}" srcOrd="1" destOrd="0" presId="urn:microsoft.com/office/officeart/2005/8/layout/list1"/>
    <dgm:cxn modelId="{028F4530-5A12-45A7-879C-06E4693ED9A7}" type="presParOf" srcId="{6EE1E9BD-A0F9-4BE5-8E42-0222752625C0}" destId="{500B0C3C-E434-431B-A052-7AFB3DD83F2F}" srcOrd="13" destOrd="0" presId="urn:microsoft.com/office/officeart/2005/8/layout/list1"/>
    <dgm:cxn modelId="{9C07E890-06EE-4A5E-9FB1-E843D2BBE743}" type="presParOf" srcId="{6EE1E9BD-A0F9-4BE5-8E42-0222752625C0}" destId="{05DA7282-43C7-4D15-A171-664B472B3E50}" srcOrd="14" destOrd="0" presId="urn:microsoft.com/office/officeart/2005/8/layout/list1"/>
    <dgm:cxn modelId="{5DEAF931-059C-4D18-B121-793C477B20F7}" type="presParOf" srcId="{6EE1E9BD-A0F9-4BE5-8E42-0222752625C0}" destId="{6E420A41-AC1D-41A5-95FF-EC9A164FA561}" srcOrd="15" destOrd="0" presId="urn:microsoft.com/office/officeart/2005/8/layout/list1"/>
    <dgm:cxn modelId="{A27AC0DF-1546-4967-8CCC-E91E9314737C}" type="presParOf" srcId="{6EE1E9BD-A0F9-4BE5-8E42-0222752625C0}" destId="{1E58036A-D46A-4882-AEDC-3D7F6D7F4930}" srcOrd="16" destOrd="0" presId="urn:microsoft.com/office/officeart/2005/8/layout/list1"/>
    <dgm:cxn modelId="{D7C53A31-50EE-4E83-B701-B2DF53941FCB}" type="presParOf" srcId="{1E58036A-D46A-4882-AEDC-3D7F6D7F4930}" destId="{D73DB646-E1E4-44F4-8F18-56396AD3EC2F}" srcOrd="0" destOrd="0" presId="urn:microsoft.com/office/officeart/2005/8/layout/list1"/>
    <dgm:cxn modelId="{7747C048-BDFC-432E-B755-551CF55DE5ED}" type="presParOf" srcId="{1E58036A-D46A-4882-AEDC-3D7F6D7F4930}" destId="{1CFCBB99-A867-468A-A674-07EBCCF02379}" srcOrd="1" destOrd="0" presId="urn:microsoft.com/office/officeart/2005/8/layout/list1"/>
    <dgm:cxn modelId="{CA722793-38B0-4278-A0D1-8AFAAE9F2648}" type="presParOf" srcId="{6EE1E9BD-A0F9-4BE5-8E42-0222752625C0}" destId="{BF534330-7B7D-48C6-94DA-48E14D746EA0}" srcOrd="17" destOrd="0" presId="urn:microsoft.com/office/officeart/2005/8/layout/list1"/>
    <dgm:cxn modelId="{AE7B921C-0DB3-4420-A56D-96455C72DDC2}" type="presParOf" srcId="{6EE1E9BD-A0F9-4BE5-8E42-0222752625C0}" destId="{080F6F20-533D-49B1-A470-9717BB4FE0A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DA0DEA-7262-4D08-8D95-445408AEA891}" type="doc">
      <dgm:prSet loTypeId="urn:microsoft.com/office/officeart/2005/8/layout/vList6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6E6E1A-A9B0-484B-9D6F-F5EDFBD34969}">
      <dgm:prSet phldrT="[Texto]"/>
      <dgm:spPr/>
      <dgm:t>
        <a:bodyPr/>
        <a:lstStyle/>
        <a:p>
          <a:r>
            <a:rPr lang="es-ES" b="1" dirty="0" smtClean="0"/>
            <a:t>TIPO I </a:t>
          </a:r>
          <a:r>
            <a:rPr lang="es-ES" b="1" dirty="0" err="1" smtClean="0"/>
            <a:t>ECOETIQUETAS</a:t>
          </a:r>
          <a:endParaRPr lang="es-ES" b="1" dirty="0" smtClean="0"/>
        </a:p>
        <a:p>
          <a:r>
            <a:rPr lang="es-ES" b="1" dirty="0" smtClean="0"/>
            <a:t>ISO 14024</a:t>
          </a:r>
          <a:endParaRPr lang="en-US" b="1" dirty="0"/>
        </a:p>
      </dgm:t>
    </dgm:pt>
    <dgm:pt modelId="{9967D44C-EBAF-4B56-A876-FC77DC3F54A2}" type="parTrans" cxnId="{8908091A-96CC-4499-94BA-5501A78E9F9E}">
      <dgm:prSet/>
      <dgm:spPr/>
      <dgm:t>
        <a:bodyPr/>
        <a:lstStyle/>
        <a:p>
          <a:endParaRPr lang="en-US"/>
        </a:p>
      </dgm:t>
    </dgm:pt>
    <dgm:pt modelId="{08479F27-0791-4646-A878-A67123EF2C0D}" type="sibTrans" cxnId="{8908091A-96CC-4499-94BA-5501A78E9F9E}">
      <dgm:prSet/>
      <dgm:spPr/>
      <dgm:t>
        <a:bodyPr/>
        <a:lstStyle/>
        <a:p>
          <a:endParaRPr lang="en-US"/>
        </a:p>
      </dgm:t>
    </dgm:pt>
    <dgm:pt modelId="{382BBAD5-3FD6-4E48-BA92-29B1A4212390}">
      <dgm:prSet phldrT="[Texto]" custT="1"/>
      <dgm:spPr/>
      <dgm:t>
        <a:bodyPr/>
        <a:lstStyle/>
        <a:p>
          <a:r>
            <a:rPr lang="es-ES" sz="1400" b="1" dirty="0" smtClean="0"/>
            <a:t>Otorgados por una parte independiente (Generalmente administración pública)</a:t>
          </a:r>
          <a:endParaRPr lang="en-US" sz="1400" b="1" dirty="0"/>
        </a:p>
      </dgm:t>
    </dgm:pt>
    <dgm:pt modelId="{7E607879-3496-474C-AEEE-9C8C6CB3D31D}" type="parTrans" cxnId="{579915A9-3238-435A-9639-39FD879695A9}">
      <dgm:prSet/>
      <dgm:spPr/>
      <dgm:t>
        <a:bodyPr/>
        <a:lstStyle/>
        <a:p>
          <a:endParaRPr lang="en-US"/>
        </a:p>
      </dgm:t>
    </dgm:pt>
    <dgm:pt modelId="{2D093770-76E6-4355-963C-BA7A6BFEDAA4}" type="sibTrans" cxnId="{579915A9-3238-435A-9639-39FD879695A9}">
      <dgm:prSet/>
      <dgm:spPr/>
      <dgm:t>
        <a:bodyPr/>
        <a:lstStyle/>
        <a:p>
          <a:endParaRPr lang="en-US"/>
        </a:p>
      </dgm:t>
    </dgm:pt>
    <dgm:pt modelId="{B1CA2741-3ACA-436B-9A63-BFB3471AC612}">
      <dgm:prSet phldrT="[Texto]"/>
      <dgm:spPr>
        <a:solidFill>
          <a:srgbClr val="7030A0"/>
        </a:solidFill>
      </dgm:spPr>
      <dgm:t>
        <a:bodyPr/>
        <a:lstStyle/>
        <a:p>
          <a:r>
            <a:rPr lang="es-ES" b="1" dirty="0" smtClean="0"/>
            <a:t>TIPO II </a:t>
          </a:r>
          <a:r>
            <a:rPr lang="es-ES" b="1" dirty="0" err="1" smtClean="0"/>
            <a:t>AUTODECLARACIONES</a:t>
          </a:r>
          <a:r>
            <a:rPr lang="es-ES" b="1" dirty="0" smtClean="0"/>
            <a:t> AMBIENTALES</a:t>
          </a:r>
        </a:p>
        <a:p>
          <a:r>
            <a:rPr lang="es-ES" b="1" dirty="0" smtClean="0"/>
            <a:t>ISO 14021</a:t>
          </a:r>
          <a:endParaRPr lang="en-US" b="1" dirty="0"/>
        </a:p>
      </dgm:t>
    </dgm:pt>
    <dgm:pt modelId="{D162E121-8342-4D6E-8DE1-980B502071A5}" type="parTrans" cxnId="{AB5502EC-FA62-45BF-88A3-56FE92EFBE17}">
      <dgm:prSet/>
      <dgm:spPr/>
      <dgm:t>
        <a:bodyPr/>
        <a:lstStyle/>
        <a:p>
          <a:endParaRPr lang="en-US"/>
        </a:p>
      </dgm:t>
    </dgm:pt>
    <dgm:pt modelId="{C6C28FC2-B98B-4D8D-B4A8-31595D399AD5}" type="sibTrans" cxnId="{AB5502EC-FA62-45BF-88A3-56FE92EFBE17}">
      <dgm:prSet/>
      <dgm:spPr/>
      <dgm:t>
        <a:bodyPr/>
        <a:lstStyle/>
        <a:p>
          <a:endParaRPr lang="en-US"/>
        </a:p>
      </dgm:t>
    </dgm:pt>
    <dgm:pt modelId="{946B9FA0-4DB9-4F2F-9AEF-38F23ED7F23E}">
      <dgm:prSet phldrT="[Texto]" custT="1"/>
      <dgm:spPr/>
      <dgm:t>
        <a:bodyPr/>
        <a:lstStyle/>
        <a:p>
          <a:r>
            <a:rPr lang="es-ES" sz="1400" b="1" dirty="0" smtClean="0"/>
            <a:t>Declaración informativa realizada por el propio fabricante</a:t>
          </a:r>
          <a:endParaRPr lang="en-US" sz="1400" b="1" dirty="0"/>
        </a:p>
      </dgm:t>
    </dgm:pt>
    <dgm:pt modelId="{106D6637-BE7A-4B80-92AD-98A17580E751}" type="parTrans" cxnId="{ECD67836-FD30-4E20-8902-DAC22B9B77F3}">
      <dgm:prSet/>
      <dgm:spPr/>
      <dgm:t>
        <a:bodyPr/>
        <a:lstStyle/>
        <a:p>
          <a:endParaRPr lang="en-US"/>
        </a:p>
      </dgm:t>
    </dgm:pt>
    <dgm:pt modelId="{18DC732A-6817-44A5-BE37-B98789470499}" type="sibTrans" cxnId="{ECD67836-FD30-4E20-8902-DAC22B9B77F3}">
      <dgm:prSet/>
      <dgm:spPr/>
      <dgm:t>
        <a:bodyPr/>
        <a:lstStyle/>
        <a:p>
          <a:endParaRPr lang="en-US"/>
        </a:p>
      </dgm:t>
    </dgm:pt>
    <dgm:pt modelId="{EAA5AB3C-3748-4BC7-BB44-86B580C34C1C}">
      <dgm:prSet phldrT="[Texto]"/>
      <dgm:spPr>
        <a:solidFill>
          <a:srgbClr val="00B0F0"/>
        </a:solidFill>
      </dgm:spPr>
      <dgm:t>
        <a:bodyPr/>
        <a:lstStyle/>
        <a:p>
          <a:r>
            <a:rPr lang="es-ES" b="1" dirty="0" smtClean="0"/>
            <a:t>TIPO III DECLARACIONES AMBIENTALES DE PRODUCTO</a:t>
          </a:r>
        </a:p>
        <a:p>
          <a:r>
            <a:rPr lang="es-ES" b="1" dirty="0" smtClean="0"/>
            <a:t>ISO 14025</a:t>
          </a:r>
          <a:endParaRPr lang="en-US" b="1" dirty="0"/>
        </a:p>
      </dgm:t>
    </dgm:pt>
    <dgm:pt modelId="{CA4B114F-C19A-4873-AEE1-1CEB585A37F5}" type="parTrans" cxnId="{90B09ED1-AEEB-4BE5-9B2B-CDFB9A852F52}">
      <dgm:prSet/>
      <dgm:spPr/>
      <dgm:t>
        <a:bodyPr/>
        <a:lstStyle/>
        <a:p>
          <a:endParaRPr lang="en-US"/>
        </a:p>
      </dgm:t>
    </dgm:pt>
    <dgm:pt modelId="{4C6FDBCE-AA3A-4DF9-9E0E-5DE4B427431F}" type="sibTrans" cxnId="{90B09ED1-AEEB-4BE5-9B2B-CDFB9A852F52}">
      <dgm:prSet/>
      <dgm:spPr/>
      <dgm:t>
        <a:bodyPr/>
        <a:lstStyle/>
        <a:p>
          <a:endParaRPr lang="en-US"/>
        </a:p>
      </dgm:t>
    </dgm:pt>
    <dgm:pt modelId="{CB4AEE77-0EEE-4EBE-9E75-A120135E586B}">
      <dgm:prSet phldrT="[Texto]" custT="1"/>
      <dgm:spPr/>
      <dgm:t>
        <a:bodyPr/>
        <a:lstStyle/>
        <a:p>
          <a:r>
            <a:rPr lang="es-ES" sz="1400" b="1" dirty="0" smtClean="0"/>
            <a:t>Más orientados a productos de gran consumo destinados a consumidor final</a:t>
          </a:r>
          <a:endParaRPr lang="en-US" sz="1400" b="1" dirty="0"/>
        </a:p>
      </dgm:t>
    </dgm:pt>
    <dgm:pt modelId="{8F66A4FD-63AF-4056-B60A-AFEBBC3E3A83}" type="parTrans" cxnId="{21F93439-1B02-4698-AFE8-1721F9D2FB72}">
      <dgm:prSet/>
      <dgm:spPr/>
      <dgm:t>
        <a:bodyPr/>
        <a:lstStyle/>
        <a:p>
          <a:endParaRPr lang="en-US"/>
        </a:p>
      </dgm:t>
    </dgm:pt>
    <dgm:pt modelId="{527266A1-B7B1-4A5B-A2AD-21295263BF0E}" type="sibTrans" cxnId="{21F93439-1B02-4698-AFE8-1721F9D2FB72}">
      <dgm:prSet/>
      <dgm:spPr/>
      <dgm:t>
        <a:bodyPr/>
        <a:lstStyle/>
        <a:p>
          <a:endParaRPr lang="en-US"/>
        </a:p>
      </dgm:t>
    </dgm:pt>
    <dgm:pt modelId="{AF620E05-A70E-45E5-A5DA-1B342669FDF7}">
      <dgm:prSet phldrT="[Texto]" custT="1"/>
      <dgm:spPr/>
      <dgm:t>
        <a:bodyPr/>
        <a:lstStyle/>
        <a:p>
          <a:r>
            <a:rPr lang="es-ES" sz="1400" b="1" dirty="0" smtClean="0"/>
            <a:t>Comunican algún beneficio ambiental (El producto que la lleva cumple con </a:t>
          </a:r>
          <a:r>
            <a:rPr lang="en-US" sz="1400" b="1" dirty="0" err="1" smtClean="0"/>
            <a:t>unos</a:t>
          </a:r>
          <a:r>
            <a:rPr lang="en-US" sz="1400" b="1" dirty="0" smtClean="0"/>
            <a:t> </a:t>
          </a:r>
          <a:r>
            <a:rPr lang="en-US" sz="1400" b="1" dirty="0" err="1" smtClean="0"/>
            <a:t>requisitos</a:t>
          </a:r>
          <a:r>
            <a:rPr lang="en-US" sz="1400" b="1" dirty="0" smtClean="0"/>
            <a:t> </a:t>
          </a:r>
          <a:r>
            <a:rPr lang="en-US" sz="1400" b="1" dirty="0" err="1" smtClean="0"/>
            <a:t>ambientales</a:t>
          </a:r>
          <a:r>
            <a:rPr lang="en-US" sz="1400" b="1" dirty="0" smtClean="0"/>
            <a:t> </a:t>
          </a:r>
          <a:r>
            <a:rPr lang="en-US" sz="1400" b="1" dirty="0" err="1" smtClean="0"/>
            <a:t>predefinidos</a:t>
          </a:r>
          <a:r>
            <a:rPr lang="en-US" sz="1400" b="1" dirty="0" smtClean="0"/>
            <a:t>, </a:t>
          </a:r>
          <a:r>
            <a:rPr lang="en-US" sz="1400" b="1" dirty="0" err="1" smtClean="0"/>
            <a:t>consensuados</a:t>
          </a:r>
          <a:r>
            <a:rPr lang="en-US" sz="1400" b="1" dirty="0" smtClean="0"/>
            <a:t> </a:t>
          </a:r>
          <a:r>
            <a:rPr lang="en-US" sz="1400" b="1" dirty="0" err="1" smtClean="0"/>
            <a:t>por</a:t>
          </a:r>
          <a:r>
            <a:rPr lang="en-US" sz="1400" b="1" dirty="0" smtClean="0"/>
            <a:t> </a:t>
          </a:r>
          <a:r>
            <a:rPr lang="es-ES" sz="1400" b="1" dirty="0" smtClean="0"/>
            <a:t>entidades reconocidas y de acceso </a:t>
          </a:r>
          <a:r>
            <a:rPr lang="en-US" sz="1400" b="1" dirty="0" err="1" smtClean="0"/>
            <a:t>público</a:t>
          </a:r>
          <a:r>
            <a:rPr lang="en-US" sz="1400" b="1" dirty="0" smtClean="0"/>
            <a:t>)</a:t>
          </a:r>
          <a:endParaRPr lang="en-US" sz="1400" b="1" dirty="0"/>
        </a:p>
      </dgm:t>
    </dgm:pt>
    <dgm:pt modelId="{85044B7A-F7CE-484F-A197-A18B5ABCD9B7}" type="parTrans" cxnId="{7950BEA5-876C-42EC-A2B5-B1A4F2C79894}">
      <dgm:prSet/>
      <dgm:spPr/>
      <dgm:t>
        <a:bodyPr/>
        <a:lstStyle/>
        <a:p>
          <a:endParaRPr lang="en-US"/>
        </a:p>
      </dgm:t>
    </dgm:pt>
    <dgm:pt modelId="{DBBD00CA-4E89-42A8-A915-D4F78D2AFCD3}" type="sibTrans" cxnId="{7950BEA5-876C-42EC-A2B5-B1A4F2C79894}">
      <dgm:prSet/>
      <dgm:spPr/>
      <dgm:t>
        <a:bodyPr/>
        <a:lstStyle/>
        <a:p>
          <a:endParaRPr lang="en-US"/>
        </a:p>
      </dgm:t>
    </dgm:pt>
    <dgm:pt modelId="{059CA508-00A5-4EF9-A9DE-460A2801DFFB}">
      <dgm:prSet phldrT="[Texto]" custT="1"/>
      <dgm:spPr/>
      <dgm:t>
        <a:bodyPr/>
        <a:lstStyle/>
        <a:p>
          <a:r>
            <a:rPr lang="es-ES" sz="1400" b="1" dirty="0" smtClean="0"/>
            <a:t>Son visibles en el producto (frase o logo)</a:t>
          </a:r>
          <a:endParaRPr lang="en-US" sz="1400" b="1" dirty="0"/>
        </a:p>
      </dgm:t>
    </dgm:pt>
    <dgm:pt modelId="{86B988F9-8A2E-4FA2-B628-B28C43B3893B}" type="parTrans" cxnId="{4C24495D-C32F-4C6E-AB78-46A4E5A9A083}">
      <dgm:prSet/>
      <dgm:spPr/>
      <dgm:t>
        <a:bodyPr/>
        <a:lstStyle/>
        <a:p>
          <a:endParaRPr lang="en-US"/>
        </a:p>
      </dgm:t>
    </dgm:pt>
    <dgm:pt modelId="{A38D0481-E538-42DC-87AB-9E0BE76BA3F5}" type="sibTrans" cxnId="{4C24495D-C32F-4C6E-AB78-46A4E5A9A083}">
      <dgm:prSet/>
      <dgm:spPr/>
      <dgm:t>
        <a:bodyPr/>
        <a:lstStyle/>
        <a:p>
          <a:endParaRPr lang="en-US"/>
        </a:p>
      </dgm:t>
    </dgm:pt>
    <dgm:pt modelId="{0D021A5A-182C-44A4-8BBF-F840FC05C24F}">
      <dgm:prSet phldrT="[Texto]" custT="1"/>
      <dgm:spPr/>
      <dgm:t>
        <a:bodyPr/>
        <a:lstStyle/>
        <a:p>
          <a:r>
            <a:rPr lang="es-ES" sz="1400" b="1" dirty="0" smtClean="0"/>
            <a:t>No están certificadas por terceras partes</a:t>
          </a:r>
          <a:endParaRPr lang="en-US" sz="1400" b="1" dirty="0"/>
        </a:p>
      </dgm:t>
    </dgm:pt>
    <dgm:pt modelId="{63115196-F141-4992-8C2A-F1D11C24BDEE}" type="parTrans" cxnId="{4C96B5B2-FAC9-419E-B6B6-DB34D8C0A082}">
      <dgm:prSet/>
      <dgm:spPr/>
      <dgm:t>
        <a:bodyPr/>
        <a:lstStyle/>
        <a:p>
          <a:endParaRPr lang="en-US"/>
        </a:p>
      </dgm:t>
    </dgm:pt>
    <dgm:pt modelId="{4475EB63-58DE-4E1A-A136-AA9E0BD8C9EF}" type="sibTrans" cxnId="{4C96B5B2-FAC9-419E-B6B6-DB34D8C0A082}">
      <dgm:prSet/>
      <dgm:spPr/>
      <dgm:t>
        <a:bodyPr/>
        <a:lstStyle/>
        <a:p>
          <a:endParaRPr lang="en-US"/>
        </a:p>
      </dgm:t>
    </dgm:pt>
    <dgm:pt modelId="{8DAA8A86-4EEE-420F-8AFA-EBED94B5E2C5}">
      <dgm:prSet phldrT="[Texto]" custT="1"/>
      <dgm:spPr/>
      <dgm:t>
        <a:bodyPr/>
        <a:lstStyle/>
        <a:p>
          <a:r>
            <a:rPr lang="es-ES" sz="1400" b="1" dirty="0" smtClean="0"/>
            <a:t> El fabricante define sus propios criterios medioambientales</a:t>
          </a:r>
          <a:endParaRPr lang="en-US" sz="1400" b="1" dirty="0"/>
        </a:p>
      </dgm:t>
    </dgm:pt>
    <dgm:pt modelId="{CE6499CA-9079-4305-8544-CC2A4A79210A}" type="parTrans" cxnId="{81FACFF0-1BED-4F95-A00A-9B18C27C5530}">
      <dgm:prSet/>
      <dgm:spPr/>
      <dgm:t>
        <a:bodyPr/>
        <a:lstStyle/>
        <a:p>
          <a:endParaRPr lang="en-US"/>
        </a:p>
      </dgm:t>
    </dgm:pt>
    <dgm:pt modelId="{E07209B3-7C5A-49F7-B5F3-040A0D191158}" type="sibTrans" cxnId="{81FACFF0-1BED-4F95-A00A-9B18C27C5530}">
      <dgm:prSet/>
      <dgm:spPr/>
      <dgm:t>
        <a:bodyPr/>
        <a:lstStyle/>
        <a:p>
          <a:endParaRPr lang="en-US"/>
        </a:p>
      </dgm:t>
    </dgm:pt>
    <dgm:pt modelId="{6243C895-4954-44B1-891C-0CAF04E5CDBC}">
      <dgm:prSet phldrT="[Texto]" custT="1"/>
      <dgm:spPr/>
      <dgm:t>
        <a:bodyPr/>
        <a:lstStyle/>
        <a:p>
          <a:r>
            <a:rPr lang="es-ES" sz="1400" b="1" dirty="0" smtClean="0"/>
            <a:t>INFORME TÉCNICO. Aportan información Cuantitativa sobre el perfil ambiental del producto</a:t>
          </a:r>
          <a:endParaRPr lang="en-US" sz="1400" b="1" dirty="0"/>
        </a:p>
      </dgm:t>
    </dgm:pt>
    <dgm:pt modelId="{0D65BCEF-FFA6-4658-A813-E2B1DBB6FA89}" type="parTrans" cxnId="{F4E25E59-8D43-4D56-9094-3F66A8055144}">
      <dgm:prSet/>
      <dgm:spPr/>
      <dgm:t>
        <a:bodyPr/>
        <a:lstStyle/>
        <a:p>
          <a:endParaRPr lang="en-US"/>
        </a:p>
      </dgm:t>
    </dgm:pt>
    <dgm:pt modelId="{4535BAB8-A7E0-4666-B7A9-0B62690B30D7}" type="sibTrans" cxnId="{F4E25E59-8D43-4D56-9094-3F66A8055144}">
      <dgm:prSet/>
      <dgm:spPr/>
      <dgm:t>
        <a:bodyPr/>
        <a:lstStyle/>
        <a:p>
          <a:endParaRPr lang="en-US"/>
        </a:p>
      </dgm:t>
    </dgm:pt>
    <dgm:pt modelId="{1525095E-E302-4213-80E0-2C747B7DD9B2}">
      <dgm:prSet phldrT="[Texto]" custT="1"/>
      <dgm:spPr/>
      <dgm:t>
        <a:bodyPr/>
        <a:lstStyle/>
        <a:p>
          <a:r>
            <a:rPr lang="es-ES" sz="1400" b="1" dirty="0" smtClean="0"/>
            <a:t> Se basan en estudios del Análisis del Ciclo de Vida</a:t>
          </a:r>
          <a:endParaRPr lang="en-US" sz="1400" b="1" dirty="0"/>
        </a:p>
      </dgm:t>
    </dgm:pt>
    <dgm:pt modelId="{EC9B722B-9169-47A9-AA61-4CCBD4617FDE}" type="parTrans" cxnId="{D3C3CCE4-DE13-4527-8E35-A0977BFBF388}">
      <dgm:prSet/>
      <dgm:spPr/>
      <dgm:t>
        <a:bodyPr/>
        <a:lstStyle/>
        <a:p>
          <a:endParaRPr lang="en-US"/>
        </a:p>
      </dgm:t>
    </dgm:pt>
    <dgm:pt modelId="{106742D7-E4E9-4709-89D0-D1DEDB8D52DB}" type="sibTrans" cxnId="{D3C3CCE4-DE13-4527-8E35-A0977BFBF388}">
      <dgm:prSet/>
      <dgm:spPr/>
      <dgm:t>
        <a:bodyPr/>
        <a:lstStyle/>
        <a:p>
          <a:endParaRPr lang="en-US"/>
        </a:p>
      </dgm:t>
    </dgm:pt>
    <dgm:pt modelId="{785A6189-8EF9-461B-AAD2-1CBCB56A59C4}">
      <dgm:prSet phldrT="[Texto]" custT="1"/>
      <dgm:spPr/>
      <dgm:t>
        <a:bodyPr/>
        <a:lstStyle/>
        <a:p>
          <a:r>
            <a:rPr lang="es-ES" sz="1400" b="1" dirty="0" smtClean="0"/>
            <a:t> Verificables por una tercera parte independiente</a:t>
          </a:r>
          <a:endParaRPr lang="en-US" sz="1400" b="1" dirty="0"/>
        </a:p>
      </dgm:t>
    </dgm:pt>
    <dgm:pt modelId="{9906439F-9CA6-47CB-876E-DED7280FCFBE}" type="parTrans" cxnId="{A9748341-5C18-4632-BE51-E8807A6E40F9}">
      <dgm:prSet/>
      <dgm:spPr/>
      <dgm:t>
        <a:bodyPr/>
        <a:lstStyle/>
        <a:p>
          <a:endParaRPr lang="en-US"/>
        </a:p>
      </dgm:t>
    </dgm:pt>
    <dgm:pt modelId="{64067C23-A2D2-4747-B746-77CA3176D827}" type="sibTrans" cxnId="{A9748341-5C18-4632-BE51-E8807A6E40F9}">
      <dgm:prSet/>
      <dgm:spPr/>
      <dgm:t>
        <a:bodyPr/>
        <a:lstStyle/>
        <a:p>
          <a:endParaRPr lang="en-US"/>
        </a:p>
      </dgm:t>
    </dgm:pt>
    <dgm:pt modelId="{1BE9FC66-0682-4BB5-9885-A6001E65C7CC}">
      <dgm:prSet phldrT="[Texto]" custT="1"/>
      <dgm:spPr/>
      <dgm:t>
        <a:bodyPr/>
        <a:lstStyle/>
        <a:p>
          <a:r>
            <a:rPr lang="es-ES" sz="1400" b="1" dirty="0" smtClean="0"/>
            <a:t> Efectuadas SEGÚN unas REGLAS DE CATEGORIZACIÓN DE PRODUCTO</a:t>
          </a:r>
          <a:endParaRPr lang="en-US" sz="1400" b="1" dirty="0"/>
        </a:p>
      </dgm:t>
    </dgm:pt>
    <dgm:pt modelId="{D74D654F-C0B6-40B5-ACD9-8DBDEB2ED2DF}" type="parTrans" cxnId="{78D31DB8-59B5-40B3-AB42-FEB6862CE858}">
      <dgm:prSet/>
      <dgm:spPr/>
      <dgm:t>
        <a:bodyPr/>
        <a:lstStyle/>
        <a:p>
          <a:endParaRPr lang="en-US"/>
        </a:p>
      </dgm:t>
    </dgm:pt>
    <dgm:pt modelId="{78E244A0-7F29-478B-9184-C80A492A729C}" type="sibTrans" cxnId="{78D31DB8-59B5-40B3-AB42-FEB6862CE858}">
      <dgm:prSet/>
      <dgm:spPr/>
      <dgm:t>
        <a:bodyPr/>
        <a:lstStyle/>
        <a:p>
          <a:endParaRPr lang="en-US"/>
        </a:p>
      </dgm:t>
    </dgm:pt>
    <dgm:pt modelId="{A28DC766-E6BD-4A53-B15E-26B660BF6142}" type="pres">
      <dgm:prSet presAssocID="{58DA0DEA-7262-4D08-8D95-445408AEA89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4AB4C6D-F9F6-4E75-AA51-FDD1493545A7}" type="pres">
      <dgm:prSet presAssocID="{916E6E1A-A9B0-484B-9D6F-F5EDFBD34969}" presName="linNode" presStyleCnt="0"/>
      <dgm:spPr/>
    </dgm:pt>
    <dgm:pt modelId="{9C66D5BC-33EB-4F44-883E-88B54B0A1AA2}" type="pres">
      <dgm:prSet presAssocID="{916E6E1A-A9B0-484B-9D6F-F5EDFBD34969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D6921-80F9-4681-BB10-38F4219DCBEB}" type="pres">
      <dgm:prSet presAssocID="{916E6E1A-A9B0-484B-9D6F-F5EDFBD34969}" presName="childShp" presStyleLbl="bgAccFollowNode1" presStyleIdx="0" presStyleCnt="3" custScaleY="2245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5546D-4946-4486-A30F-33E128DDF507}" type="pres">
      <dgm:prSet presAssocID="{08479F27-0791-4646-A878-A67123EF2C0D}" presName="spacing" presStyleCnt="0"/>
      <dgm:spPr/>
    </dgm:pt>
    <dgm:pt modelId="{074C63FD-0E47-4C02-AA13-06807AF6EC77}" type="pres">
      <dgm:prSet presAssocID="{B1CA2741-3ACA-436B-9A63-BFB3471AC612}" presName="linNode" presStyleCnt="0"/>
      <dgm:spPr/>
    </dgm:pt>
    <dgm:pt modelId="{F45FBB61-DD20-425B-B306-0770CC8295C6}" type="pres">
      <dgm:prSet presAssocID="{B1CA2741-3ACA-436B-9A63-BFB3471AC612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CEBBF-B598-4DF6-9D1F-B0690444E5F0}" type="pres">
      <dgm:prSet presAssocID="{B1CA2741-3ACA-436B-9A63-BFB3471AC612}" presName="childShp" presStyleLbl="bgAccFollowNode1" presStyleIdx="1" presStyleCnt="3" custScaleY="1337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3CBB7-C359-4B64-8100-0ACF8607DC6E}" type="pres">
      <dgm:prSet presAssocID="{C6C28FC2-B98B-4D8D-B4A8-31595D399AD5}" presName="spacing" presStyleCnt="0"/>
      <dgm:spPr/>
    </dgm:pt>
    <dgm:pt modelId="{DBB1B492-130C-42ED-9F7A-E396247B25D2}" type="pres">
      <dgm:prSet presAssocID="{EAA5AB3C-3748-4BC7-BB44-86B580C34C1C}" presName="linNode" presStyleCnt="0"/>
      <dgm:spPr/>
    </dgm:pt>
    <dgm:pt modelId="{6718CE9B-9CEE-4695-8808-A43995AEA9F6}" type="pres">
      <dgm:prSet presAssocID="{EAA5AB3C-3748-4BC7-BB44-86B580C34C1C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A54AE-C6A1-4F08-928F-BE7F43EA4999}" type="pres">
      <dgm:prSet presAssocID="{EAA5AB3C-3748-4BC7-BB44-86B580C34C1C}" presName="childShp" presStyleLbl="bgAccFollowNode1" presStyleIdx="2" presStyleCnt="3" custScaleY="1902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9915A9-3238-435A-9639-39FD879695A9}" srcId="{916E6E1A-A9B0-484B-9D6F-F5EDFBD34969}" destId="{382BBAD5-3FD6-4E48-BA92-29B1A4212390}" srcOrd="1" destOrd="0" parTransId="{7E607879-3496-474C-AEEE-9C8C6CB3D31D}" sibTransId="{2D093770-76E6-4355-963C-BA7A6BFEDAA4}"/>
    <dgm:cxn modelId="{01A9B3CE-E97F-4A68-9EE2-009813EC7953}" type="presOf" srcId="{916E6E1A-A9B0-484B-9D6F-F5EDFBD34969}" destId="{9C66D5BC-33EB-4F44-883E-88B54B0A1AA2}" srcOrd="0" destOrd="0" presId="urn:microsoft.com/office/officeart/2005/8/layout/vList6"/>
    <dgm:cxn modelId="{3101F9C8-40C5-447A-B850-DD320F9EA5CD}" type="presOf" srcId="{8DAA8A86-4EEE-420F-8AFA-EBED94B5E2C5}" destId="{740CEBBF-B598-4DF6-9D1F-B0690444E5F0}" srcOrd="0" destOrd="3" presId="urn:microsoft.com/office/officeart/2005/8/layout/vList6"/>
    <dgm:cxn modelId="{737F009D-A4CA-4966-9A31-26AA7E7F1352}" type="presOf" srcId="{1BE9FC66-0682-4BB5-9885-A6001E65C7CC}" destId="{C44A54AE-C6A1-4F08-928F-BE7F43EA4999}" srcOrd="0" destOrd="3" presId="urn:microsoft.com/office/officeart/2005/8/layout/vList6"/>
    <dgm:cxn modelId="{90B09ED1-AEEB-4BE5-9B2B-CDFB9A852F52}" srcId="{58DA0DEA-7262-4D08-8D95-445408AEA891}" destId="{EAA5AB3C-3748-4BC7-BB44-86B580C34C1C}" srcOrd="2" destOrd="0" parTransId="{CA4B114F-C19A-4873-AEE1-1CEB585A37F5}" sibTransId="{4C6FDBCE-AA3A-4DF9-9E0E-5DE4B427431F}"/>
    <dgm:cxn modelId="{A2F54FDC-5A41-40FE-A28C-8274897D077A}" type="presOf" srcId="{946B9FA0-4DB9-4F2F-9AEF-38F23ED7F23E}" destId="{740CEBBF-B598-4DF6-9D1F-B0690444E5F0}" srcOrd="0" destOrd="0" presId="urn:microsoft.com/office/officeart/2005/8/layout/vList6"/>
    <dgm:cxn modelId="{5057842D-81D5-47FC-BD51-492835CF8CEB}" type="presOf" srcId="{AF620E05-A70E-45E5-A5DA-1B342669FDF7}" destId="{78FD6921-80F9-4681-BB10-38F4219DCBEB}" srcOrd="0" destOrd="0" presId="urn:microsoft.com/office/officeart/2005/8/layout/vList6"/>
    <dgm:cxn modelId="{E0837D6A-A6D2-49F9-9E78-09CF73D7A9EA}" type="presOf" srcId="{EAA5AB3C-3748-4BC7-BB44-86B580C34C1C}" destId="{6718CE9B-9CEE-4695-8808-A43995AEA9F6}" srcOrd="0" destOrd="0" presId="urn:microsoft.com/office/officeart/2005/8/layout/vList6"/>
    <dgm:cxn modelId="{5D142EF9-E2A2-4AE4-AE99-13DA7B13C9B0}" type="presOf" srcId="{382BBAD5-3FD6-4E48-BA92-29B1A4212390}" destId="{78FD6921-80F9-4681-BB10-38F4219DCBEB}" srcOrd="0" destOrd="1" presId="urn:microsoft.com/office/officeart/2005/8/layout/vList6"/>
    <dgm:cxn modelId="{81FACFF0-1BED-4F95-A00A-9B18C27C5530}" srcId="{B1CA2741-3ACA-436B-9A63-BFB3471AC612}" destId="{8DAA8A86-4EEE-420F-8AFA-EBED94B5E2C5}" srcOrd="3" destOrd="0" parTransId="{CE6499CA-9079-4305-8544-CC2A4A79210A}" sibTransId="{E07209B3-7C5A-49F7-B5F3-040A0D191158}"/>
    <dgm:cxn modelId="{78D31DB8-59B5-40B3-AB42-FEB6862CE858}" srcId="{EAA5AB3C-3748-4BC7-BB44-86B580C34C1C}" destId="{1BE9FC66-0682-4BB5-9885-A6001E65C7CC}" srcOrd="3" destOrd="0" parTransId="{D74D654F-C0B6-40B5-ACD9-8DBDEB2ED2DF}" sibTransId="{78E244A0-7F29-478B-9184-C80A492A729C}"/>
    <dgm:cxn modelId="{4BA0BE87-1A17-443F-A7B8-C2C8A93914CD}" type="presOf" srcId="{B1CA2741-3ACA-436B-9A63-BFB3471AC612}" destId="{F45FBB61-DD20-425B-B306-0770CC8295C6}" srcOrd="0" destOrd="0" presId="urn:microsoft.com/office/officeart/2005/8/layout/vList6"/>
    <dgm:cxn modelId="{39E7D1AF-21AF-4B7E-AD19-2DDCDE45320E}" type="presOf" srcId="{785A6189-8EF9-461B-AAD2-1CBCB56A59C4}" destId="{C44A54AE-C6A1-4F08-928F-BE7F43EA4999}" srcOrd="0" destOrd="2" presId="urn:microsoft.com/office/officeart/2005/8/layout/vList6"/>
    <dgm:cxn modelId="{DB264D05-D868-465E-99C8-BD1D8D5BF7F7}" type="presOf" srcId="{059CA508-00A5-4EF9-A9DE-460A2801DFFB}" destId="{740CEBBF-B598-4DF6-9D1F-B0690444E5F0}" srcOrd="0" destOrd="1" presId="urn:microsoft.com/office/officeart/2005/8/layout/vList6"/>
    <dgm:cxn modelId="{F4E25E59-8D43-4D56-9094-3F66A8055144}" srcId="{EAA5AB3C-3748-4BC7-BB44-86B580C34C1C}" destId="{6243C895-4954-44B1-891C-0CAF04E5CDBC}" srcOrd="0" destOrd="0" parTransId="{0D65BCEF-FFA6-4658-A813-E2B1DBB6FA89}" sibTransId="{4535BAB8-A7E0-4666-B7A9-0B62690B30D7}"/>
    <dgm:cxn modelId="{8908091A-96CC-4499-94BA-5501A78E9F9E}" srcId="{58DA0DEA-7262-4D08-8D95-445408AEA891}" destId="{916E6E1A-A9B0-484B-9D6F-F5EDFBD34969}" srcOrd="0" destOrd="0" parTransId="{9967D44C-EBAF-4B56-A876-FC77DC3F54A2}" sibTransId="{08479F27-0791-4646-A878-A67123EF2C0D}"/>
    <dgm:cxn modelId="{C9C9C208-C891-46A7-9E46-534A07BCD6AD}" type="presOf" srcId="{1525095E-E302-4213-80E0-2C747B7DD9B2}" destId="{C44A54AE-C6A1-4F08-928F-BE7F43EA4999}" srcOrd="0" destOrd="1" presId="urn:microsoft.com/office/officeart/2005/8/layout/vList6"/>
    <dgm:cxn modelId="{AB5502EC-FA62-45BF-88A3-56FE92EFBE17}" srcId="{58DA0DEA-7262-4D08-8D95-445408AEA891}" destId="{B1CA2741-3ACA-436B-9A63-BFB3471AC612}" srcOrd="1" destOrd="0" parTransId="{D162E121-8342-4D6E-8DE1-980B502071A5}" sibTransId="{C6C28FC2-B98B-4D8D-B4A8-31595D399AD5}"/>
    <dgm:cxn modelId="{4C96B5B2-FAC9-419E-B6B6-DB34D8C0A082}" srcId="{B1CA2741-3ACA-436B-9A63-BFB3471AC612}" destId="{0D021A5A-182C-44A4-8BBF-F840FC05C24F}" srcOrd="2" destOrd="0" parTransId="{63115196-F141-4992-8C2A-F1D11C24BDEE}" sibTransId="{4475EB63-58DE-4E1A-A136-AA9E0BD8C9EF}"/>
    <dgm:cxn modelId="{EF15C8E8-89F9-4B69-8B69-81A4BF7E3EB8}" type="presOf" srcId="{58DA0DEA-7262-4D08-8D95-445408AEA891}" destId="{A28DC766-E6BD-4A53-B15E-26B660BF6142}" srcOrd="0" destOrd="0" presId="urn:microsoft.com/office/officeart/2005/8/layout/vList6"/>
    <dgm:cxn modelId="{ECD67836-FD30-4E20-8902-DAC22B9B77F3}" srcId="{B1CA2741-3ACA-436B-9A63-BFB3471AC612}" destId="{946B9FA0-4DB9-4F2F-9AEF-38F23ED7F23E}" srcOrd="0" destOrd="0" parTransId="{106D6637-BE7A-4B80-92AD-98A17580E751}" sibTransId="{18DC732A-6817-44A5-BE37-B98789470499}"/>
    <dgm:cxn modelId="{26DDCE4C-3019-4EAD-A164-7D0828A10855}" type="presOf" srcId="{6243C895-4954-44B1-891C-0CAF04E5CDBC}" destId="{C44A54AE-C6A1-4F08-928F-BE7F43EA4999}" srcOrd="0" destOrd="0" presId="urn:microsoft.com/office/officeart/2005/8/layout/vList6"/>
    <dgm:cxn modelId="{D3C3CCE4-DE13-4527-8E35-A0977BFBF388}" srcId="{EAA5AB3C-3748-4BC7-BB44-86B580C34C1C}" destId="{1525095E-E302-4213-80E0-2C747B7DD9B2}" srcOrd="1" destOrd="0" parTransId="{EC9B722B-9169-47A9-AA61-4CCBD4617FDE}" sibTransId="{106742D7-E4E9-4709-89D0-D1DEDB8D52DB}"/>
    <dgm:cxn modelId="{A9748341-5C18-4632-BE51-E8807A6E40F9}" srcId="{EAA5AB3C-3748-4BC7-BB44-86B580C34C1C}" destId="{785A6189-8EF9-461B-AAD2-1CBCB56A59C4}" srcOrd="2" destOrd="0" parTransId="{9906439F-9CA6-47CB-876E-DED7280FCFBE}" sibTransId="{64067C23-A2D2-4747-B746-77CA3176D827}"/>
    <dgm:cxn modelId="{A1B75AAB-C913-4703-8013-2847CF706D7E}" type="presOf" srcId="{0D021A5A-182C-44A4-8BBF-F840FC05C24F}" destId="{740CEBBF-B598-4DF6-9D1F-B0690444E5F0}" srcOrd="0" destOrd="2" presId="urn:microsoft.com/office/officeart/2005/8/layout/vList6"/>
    <dgm:cxn modelId="{7950BEA5-876C-42EC-A2B5-B1A4F2C79894}" srcId="{916E6E1A-A9B0-484B-9D6F-F5EDFBD34969}" destId="{AF620E05-A70E-45E5-A5DA-1B342669FDF7}" srcOrd="0" destOrd="0" parTransId="{85044B7A-F7CE-484F-A197-A18B5ABCD9B7}" sibTransId="{DBBD00CA-4E89-42A8-A915-D4F78D2AFCD3}"/>
    <dgm:cxn modelId="{21F93439-1B02-4698-AFE8-1721F9D2FB72}" srcId="{916E6E1A-A9B0-484B-9D6F-F5EDFBD34969}" destId="{CB4AEE77-0EEE-4EBE-9E75-A120135E586B}" srcOrd="2" destOrd="0" parTransId="{8F66A4FD-63AF-4056-B60A-AFEBBC3E3A83}" sibTransId="{527266A1-B7B1-4A5B-A2AD-21295263BF0E}"/>
    <dgm:cxn modelId="{4C24495D-C32F-4C6E-AB78-46A4E5A9A083}" srcId="{B1CA2741-3ACA-436B-9A63-BFB3471AC612}" destId="{059CA508-00A5-4EF9-A9DE-460A2801DFFB}" srcOrd="1" destOrd="0" parTransId="{86B988F9-8A2E-4FA2-B628-B28C43B3893B}" sibTransId="{A38D0481-E538-42DC-87AB-9E0BE76BA3F5}"/>
    <dgm:cxn modelId="{7FB1B849-AFCF-4DE0-AEB7-18241C465202}" type="presOf" srcId="{CB4AEE77-0EEE-4EBE-9E75-A120135E586B}" destId="{78FD6921-80F9-4681-BB10-38F4219DCBEB}" srcOrd="0" destOrd="2" presId="urn:microsoft.com/office/officeart/2005/8/layout/vList6"/>
    <dgm:cxn modelId="{5BC68402-D9BD-4518-8D59-0CB1121230D5}" type="presParOf" srcId="{A28DC766-E6BD-4A53-B15E-26B660BF6142}" destId="{04AB4C6D-F9F6-4E75-AA51-FDD1493545A7}" srcOrd="0" destOrd="0" presId="urn:microsoft.com/office/officeart/2005/8/layout/vList6"/>
    <dgm:cxn modelId="{9DF0E0FA-502A-44BF-97DB-574F5D82CFFC}" type="presParOf" srcId="{04AB4C6D-F9F6-4E75-AA51-FDD1493545A7}" destId="{9C66D5BC-33EB-4F44-883E-88B54B0A1AA2}" srcOrd="0" destOrd="0" presId="urn:microsoft.com/office/officeart/2005/8/layout/vList6"/>
    <dgm:cxn modelId="{0D6CA59C-A7E6-4A8E-A2CE-BFB929B594C6}" type="presParOf" srcId="{04AB4C6D-F9F6-4E75-AA51-FDD1493545A7}" destId="{78FD6921-80F9-4681-BB10-38F4219DCBEB}" srcOrd="1" destOrd="0" presId="urn:microsoft.com/office/officeart/2005/8/layout/vList6"/>
    <dgm:cxn modelId="{A965C252-DE64-4567-926B-CE7EDCD9539D}" type="presParOf" srcId="{A28DC766-E6BD-4A53-B15E-26B660BF6142}" destId="{BA55546D-4946-4486-A30F-33E128DDF507}" srcOrd="1" destOrd="0" presId="urn:microsoft.com/office/officeart/2005/8/layout/vList6"/>
    <dgm:cxn modelId="{5A5330B6-2938-46AE-834B-7D9D8D63FFB5}" type="presParOf" srcId="{A28DC766-E6BD-4A53-B15E-26B660BF6142}" destId="{074C63FD-0E47-4C02-AA13-06807AF6EC77}" srcOrd="2" destOrd="0" presId="urn:microsoft.com/office/officeart/2005/8/layout/vList6"/>
    <dgm:cxn modelId="{0041E95C-8D30-47CF-9EB6-4A91BC9C970A}" type="presParOf" srcId="{074C63FD-0E47-4C02-AA13-06807AF6EC77}" destId="{F45FBB61-DD20-425B-B306-0770CC8295C6}" srcOrd="0" destOrd="0" presId="urn:microsoft.com/office/officeart/2005/8/layout/vList6"/>
    <dgm:cxn modelId="{A9B00D81-5077-4BC3-B8F0-8D08CC3F4B26}" type="presParOf" srcId="{074C63FD-0E47-4C02-AA13-06807AF6EC77}" destId="{740CEBBF-B598-4DF6-9D1F-B0690444E5F0}" srcOrd="1" destOrd="0" presId="urn:microsoft.com/office/officeart/2005/8/layout/vList6"/>
    <dgm:cxn modelId="{9660EDDF-C834-48E7-A967-FA518C7D667A}" type="presParOf" srcId="{A28DC766-E6BD-4A53-B15E-26B660BF6142}" destId="{1353CBB7-C359-4B64-8100-0ACF8607DC6E}" srcOrd="3" destOrd="0" presId="urn:microsoft.com/office/officeart/2005/8/layout/vList6"/>
    <dgm:cxn modelId="{59E63A1F-F151-4754-A460-72F2D0EBD1B8}" type="presParOf" srcId="{A28DC766-E6BD-4A53-B15E-26B660BF6142}" destId="{DBB1B492-130C-42ED-9F7A-E396247B25D2}" srcOrd="4" destOrd="0" presId="urn:microsoft.com/office/officeart/2005/8/layout/vList6"/>
    <dgm:cxn modelId="{C4642550-1D3B-4D5D-8256-8701ABCCDA5A}" type="presParOf" srcId="{DBB1B492-130C-42ED-9F7A-E396247B25D2}" destId="{6718CE9B-9CEE-4695-8808-A43995AEA9F6}" srcOrd="0" destOrd="0" presId="urn:microsoft.com/office/officeart/2005/8/layout/vList6"/>
    <dgm:cxn modelId="{F3473BBF-D4D5-4E7E-AE73-DF110E310ADB}" type="presParOf" srcId="{DBB1B492-130C-42ED-9F7A-E396247B25D2}" destId="{C44A54AE-C6A1-4F08-928F-BE7F43EA499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DA0DEA-7262-4D08-8D95-445408AEA891}" type="doc">
      <dgm:prSet loTypeId="urn:microsoft.com/office/officeart/2005/8/layout/vList6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6E6E1A-A9B0-484B-9D6F-F5EDFBD34969}">
      <dgm:prSet phldrT="[Texto]"/>
      <dgm:spPr/>
      <dgm:t>
        <a:bodyPr/>
        <a:lstStyle/>
        <a:p>
          <a:r>
            <a:rPr lang="es-ES" b="1" dirty="0" smtClean="0"/>
            <a:t>TIPO I </a:t>
          </a:r>
          <a:r>
            <a:rPr lang="es-ES" b="1" dirty="0" err="1" smtClean="0"/>
            <a:t>ECOETIQUETAS</a:t>
          </a:r>
          <a:endParaRPr lang="es-ES" b="1" dirty="0" smtClean="0"/>
        </a:p>
        <a:p>
          <a:r>
            <a:rPr lang="es-ES" b="1" dirty="0" smtClean="0"/>
            <a:t>ISO 14024</a:t>
          </a:r>
          <a:endParaRPr lang="en-US" b="1" dirty="0"/>
        </a:p>
      </dgm:t>
    </dgm:pt>
    <dgm:pt modelId="{9967D44C-EBAF-4B56-A876-FC77DC3F54A2}" type="parTrans" cxnId="{8908091A-96CC-4499-94BA-5501A78E9F9E}">
      <dgm:prSet/>
      <dgm:spPr/>
      <dgm:t>
        <a:bodyPr/>
        <a:lstStyle/>
        <a:p>
          <a:endParaRPr lang="en-US"/>
        </a:p>
      </dgm:t>
    </dgm:pt>
    <dgm:pt modelId="{08479F27-0791-4646-A878-A67123EF2C0D}" type="sibTrans" cxnId="{8908091A-96CC-4499-94BA-5501A78E9F9E}">
      <dgm:prSet/>
      <dgm:spPr/>
      <dgm:t>
        <a:bodyPr/>
        <a:lstStyle/>
        <a:p>
          <a:endParaRPr lang="en-US"/>
        </a:p>
      </dgm:t>
    </dgm:pt>
    <dgm:pt modelId="{382BBAD5-3FD6-4E48-BA92-29B1A4212390}">
      <dgm:prSet phldrT="[Texto]" custT="1"/>
      <dgm:spPr/>
      <dgm:t>
        <a:bodyPr/>
        <a:lstStyle/>
        <a:p>
          <a:r>
            <a:rPr lang="es-ES" sz="1800" b="1" dirty="0" smtClean="0"/>
            <a:t>Otorgados por una parte independiente (Generalmente administración pública)</a:t>
          </a:r>
          <a:endParaRPr lang="en-US" sz="1800" b="1" dirty="0"/>
        </a:p>
      </dgm:t>
    </dgm:pt>
    <dgm:pt modelId="{7E607879-3496-474C-AEEE-9C8C6CB3D31D}" type="parTrans" cxnId="{579915A9-3238-435A-9639-39FD879695A9}">
      <dgm:prSet/>
      <dgm:spPr/>
      <dgm:t>
        <a:bodyPr/>
        <a:lstStyle/>
        <a:p>
          <a:endParaRPr lang="en-US"/>
        </a:p>
      </dgm:t>
    </dgm:pt>
    <dgm:pt modelId="{2D093770-76E6-4355-963C-BA7A6BFEDAA4}" type="sibTrans" cxnId="{579915A9-3238-435A-9639-39FD879695A9}">
      <dgm:prSet/>
      <dgm:spPr/>
      <dgm:t>
        <a:bodyPr/>
        <a:lstStyle/>
        <a:p>
          <a:endParaRPr lang="en-US"/>
        </a:p>
      </dgm:t>
    </dgm:pt>
    <dgm:pt modelId="{B1CA2741-3ACA-436B-9A63-BFB3471AC612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TIPO II </a:t>
          </a:r>
          <a:r>
            <a:rPr lang="es-ES" sz="900" b="1" dirty="0" err="1" smtClean="0"/>
            <a:t>AUTODECLARACIONES</a:t>
          </a:r>
          <a:r>
            <a:rPr lang="es-ES" sz="900" b="1" dirty="0" smtClean="0"/>
            <a:t> AMBIENTALES</a:t>
          </a:r>
        </a:p>
        <a:p>
          <a:r>
            <a:rPr lang="es-ES" sz="900" b="1" dirty="0" smtClean="0"/>
            <a:t>ISO 14021</a:t>
          </a:r>
          <a:endParaRPr lang="en-US" sz="900" b="1" dirty="0"/>
        </a:p>
      </dgm:t>
    </dgm:pt>
    <dgm:pt modelId="{D162E121-8342-4D6E-8DE1-980B502071A5}" type="parTrans" cxnId="{AB5502EC-FA62-45BF-88A3-56FE92EFBE17}">
      <dgm:prSet/>
      <dgm:spPr/>
      <dgm:t>
        <a:bodyPr/>
        <a:lstStyle/>
        <a:p>
          <a:endParaRPr lang="en-US"/>
        </a:p>
      </dgm:t>
    </dgm:pt>
    <dgm:pt modelId="{C6C28FC2-B98B-4D8D-B4A8-31595D399AD5}" type="sibTrans" cxnId="{AB5502EC-FA62-45BF-88A3-56FE92EFBE17}">
      <dgm:prSet/>
      <dgm:spPr/>
      <dgm:t>
        <a:bodyPr/>
        <a:lstStyle/>
        <a:p>
          <a:endParaRPr lang="en-US"/>
        </a:p>
      </dgm:t>
    </dgm:pt>
    <dgm:pt modelId="{946B9FA0-4DB9-4F2F-9AEF-38F23ED7F23E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Declaración informativa realizada por el propio fabricante</a:t>
          </a:r>
          <a:endParaRPr lang="en-US" sz="900" b="1" dirty="0"/>
        </a:p>
      </dgm:t>
    </dgm:pt>
    <dgm:pt modelId="{106D6637-BE7A-4B80-92AD-98A17580E751}" type="parTrans" cxnId="{ECD67836-FD30-4E20-8902-DAC22B9B77F3}">
      <dgm:prSet/>
      <dgm:spPr/>
      <dgm:t>
        <a:bodyPr/>
        <a:lstStyle/>
        <a:p>
          <a:endParaRPr lang="en-US"/>
        </a:p>
      </dgm:t>
    </dgm:pt>
    <dgm:pt modelId="{18DC732A-6817-44A5-BE37-B98789470499}" type="sibTrans" cxnId="{ECD67836-FD30-4E20-8902-DAC22B9B77F3}">
      <dgm:prSet/>
      <dgm:spPr/>
      <dgm:t>
        <a:bodyPr/>
        <a:lstStyle/>
        <a:p>
          <a:endParaRPr lang="en-US"/>
        </a:p>
      </dgm:t>
    </dgm:pt>
    <dgm:pt modelId="{EAA5AB3C-3748-4BC7-BB44-86B580C34C1C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TIPO III DECLARACIONES AMBIENTALES DE PRODUCTO</a:t>
          </a:r>
        </a:p>
        <a:p>
          <a:r>
            <a:rPr lang="es-ES" sz="900" b="1" dirty="0" smtClean="0"/>
            <a:t>ISO 14025</a:t>
          </a:r>
          <a:endParaRPr lang="en-US" sz="900" b="1" dirty="0"/>
        </a:p>
      </dgm:t>
    </dgm:pt>
    <dgm:pt modelId="{CA4B114F-C19A-4873-AEE1-1CEB585A37F5}" type="parTrans" cxnId="{90B09ED1-AEEB-4BE5-9B2B-CDFB9A852F52}">
      <dgm:prSet/>
      <dgm:spPr/>
      <dgm:t>
        <a:bodyPr/>
        <a:lstStyle/>
        <a:p>
          <a:endParaRPr lang="en-US"/>
        </a:p>
      </dgm:t>
    </dgm:pt>
    <dgm:pt modelId="{4C6FDBCE-AA3A-4DF9-9E0E-5DE4B427431F}" type="sibTrans" cxnId="{90B09ED1-AEEB-4BE5-9B2B-CDFB9A852F52}">
      <dgm:prSet/>
      <dgm:spPr/>
      <dgm:t>
        <a:bodyPr/>
        <a:lstStyle/>
        <a:p>
          <a:endParaRPr lang="en-US"/>
        </a:p>
      </dgm:t>
    </dgm:pt>
    <dgm:pt modelId="{CB4AEE77-0EEE-4EBE-9E75-A120135E586B}">
      <dgm:prSet phldrT="[Texto]" custT="1"/>
      <dgm:spPr/>
      <dgm:t>
        <a:bodyPr/>
        <a:lstStyle/>
        <a:p>
          <a:r>
            <a:rPr lang="es-ES" sz="1800" b="1" dirty="0" smtClean="0"/>
            <a:t>Más orientados a productos de gran consumo destinados a consumidor final</a:t>
          </a:r>
          <a:endParaRPr lang="en-US" sz="1800" b="1" dirty="0"/>
        </a:p>
      </dgm:t>
    </dgm:pt>
    <dgm:pt modelId="{8F66A4FD-63AF-4056-B60A-AFEBBC3E3A83}" type="parTrans" cxnId="{21F93439-1B02-4698-AFE8-1721F9D2FB72}">
      <dgm:prSet/>
      <dgm:spPr/>
      <dgm:t>
        <a:bodyPr/>
        <a:lstStyle/>
        <a:p>
          <a:endParaRPr lang="en-US"/>
        </a:p>
      </dgm:t>
    </dgm:pt>
    <dgm:pt modelId="{527266A1-B7B1-4A5B-A2AD-21295263BF0E}" type="sibTrans" cxnId="{21F93439-1B02-4698-AFE8-1721F9D2FB72}">
      <dgm:prSet/>
      <dgm:spPr/>
      <dgm:t>
        <a:bodyPr/>
        <a:lstStyle/>
        <a:p>
          <a:endParaRPr lang="en-US"/>
        </a:p>
      </dgm:t>
    </dgm:pt>
    <dgm:pt modelId="{AF620E05-A70E-45E5-A5DA-1B342669FDF7}">
      <dgm:prSet phldrT="[Texto]" custT="1"/>
      <dgm:spPr/>
      <dgm:t>
        <a:bodyPr/>
        <a:lstStyle/>
        <a:p>
          <a:r>
            <a:rPr lang="es-ES" sz="1800" b="1" dirty="0" smtClean="0"/>
            <a:t>Comunican algún beneficio ambiental (El producto que la lleva cumple con </a:t>
          </a:r>
          <a:r>
            <a:rPr lang="en-US" sz="1800" b="1" dirty="0" err="1" smtClean="0"/>
            <a:t>unos</a:t>
          </a:r>
          <a:r>
            <a:rPr lang="en-US" sz="1800" b="1" dirty="0" smtClean="0"/>
            <a:t> </a:t>
          </a:r>
          <a:r>
            <a:rPr lang="en-US" sz="1800" b="1" dirty="0" err="1" smtClean="0"/>
            <a:t>requisitos</a:t>
          </a:r>
          <a:r>
            <a:rPr lang="en-US" sz="1800" b="1" dirty="0" smtClean="0"/>
            <a:t> </a:t>
          </a:r>
          <a:r>
            <a:rPr lang="en-US" sz="1800" b="1" dirty="0" err="1" smtClean="0"/>
            <a:t>ambientales</a:t>
          </a:r>
          <a:r>
            <a:rPr lang="en-US" sz="1800" b="1" dirty="0" smtClean="0"/>
            <a:t> </a:t>
          </a:r>
          <a:r>
            <a:rPr lang="en-US" sz="1800" b="1" dirty="0" err="1" smtClean="0"/>
            <a:t>predefinidos</a:t>
          </a:r>
          <a:r>
            <a:rPr lang="en-US" sz="1800" b="1" dirty="0" smtClean="0"/>
            <a:t>, </a:t>
          </a:r>
          <a:r>
            <a:rPr lang="en-US" sz="1800" b="1" dirty="0" err="1" smtClean="0"/>
            <a:t>consensuados</a:t>
          </a:r>
          <a:r>
            <a:rPr lang="en-US" sz="1800" b="1" dirty="0" smtClean="0"/>
            <a:t> </a:t>
          </a:r>
          <a:r>
            <a:rPr lang="en-US" sz="1800" b="1" dirty="0" err="1" smtClean="0"/>
            <a:t>por</a:t>
          </a:r>
          <a:r>
            <a:rPr lang="en-US" sz="1800" b="1" dirty="0" smtClean="0"/>
            <a:t> </a:t>
          </a:r>
          <a:r>
            <a:rPr lang="es-ES" sz="1800" b="1" dirty="0" smtClean="0"/>
            <a:t>entidades reconocidas y de acceso </a:t>
          </a:r>
          <a:r>
            <a:rPr lang="en-US" sz="1800" b="1" dirty="0" err="1" smtClean="0"/>
            <a:t>público</a:t>
          </a:r>
          <a:r>
            <a:rPr lang="en-US" sz="1800" b="1" dirty="0" smtClean="0"/>
            <a:t>)</a:t>
          </a:r>
          <a:endParaRPr lang="en-US" sz="1800" b="1" dirty="0"/>
        </a:p>
      </dgm:t>
    </dgm:pt>
    <dgm:pt modelId="{85044B7A-F7CE-484F-A197-A18B5ABCD9B7}" type="parTrans" cxnId="{7950BEA5-876C-42EC-A2B5-B1A4F2C79894}">
      <dgm:prSet/>
      <dgm:spPr/>
      <dgm:t>
        <a:bodyPr/>
        <a:lstStyle/>
        <a:p>
          <a:endParaRPr lang="en-US"/>
        </a:p>
      </dgm:t>
    </dgm:pt>
    <dgm:pt modelId="{DBBD00CA-4E89-42A8-A915-D4F78D2AFCD3}" type="sibTrans" cxnId="{7950BEA5-876C-42EC-A2B5-B1A4F2C79894}">
      <dgm:prSet/>
      <dgm:spPr/>
      <dgm:t>
        <a:bodyPr/>
        <a:lstStyle/>
        <a:p>
          <a:endParaRPr lang="en-US"/>
        </a:p>
      </dgm:t>
    </dgm:pt>
    <dgm:pt modelId="{059CA508-00A5-4EF9-A9DE-460A2801DFFB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Son visibles en el producto (frase o logo)</a:t>
          </a:r>
          <a:endParaRPr lang="en-US" sz="900" b="1" dirty="0"/>
        </a:p>
      </dgm:t>
    </dgm:pt>
    <dgm:pt modelId="{86B988F9-8A2E-4FA2-B628-B28C43B3893B}" type="parTrans" cxnId="{4C24495D-C32F-4C6E-AB78-46A4E5A9A083}">
      <dgm:prSet/>
      <dgm:spPr/>
      <dgm:t>
        <a:bodyPr/>
        <a:lstStyle/>
        <a:p>
          <a:endParaRPr lang="en-US"/>
        </a:p>
      </dgm:t>
    </dgm:pt>
    <dgm:pt modelId="{A38D0481-E538-42DC-87AB-9E0BE76BA3F5}" type="sibTrans" cxnId="{4C24495D-C32F-4C6E-AB78-46A4E5A9A083}">
      <dgm:prSet/>
      <dgm:spPr/>
      <dgm:t>
        <a:bodyPr/>
        <a:lstStyle/>
        <a:p>
          <a:endParaRPr lang="en-US"/>
        </a:p>
      </dgm:t>
    </dgm:pt>
    <dgm:pt modelId="{0D021A5A-182C-44A4-8BBF-F840FC05C24F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No están certificadas por terceras partes</a:t>
          </a:r>
          <a:endParaRPr lang="en-US" sz="900" b="1" dirty="0"/>
        </a:p>
      </dgm:t>
    </dgm:pt>
    <dgm:pt modelId="{63115196-F141-4992-8C2A-F1D11C24BDEE}" type="parTrans" cxnId="{4C96B5B2-FAC9-419E-B6B6-DB34D8C0A082}">
      <dgm:prSet/>
      <dgm:spPr/>
      <dgm:t>
        <a:bodyPr/>
        <a:lstStyle/>
        <a:p>
          <a:endParaRPr lang="en-US"/>
        </a:p>
      </dgm:t>
    </dgm:pt>
    <dgm:pt modelId="{4475EB63-58DE-4E1A-A136-AA9E0BD8C9EF}" type="sibTrans" cxnId="{4C96B5B2-FAC9-419E-B6B6-DB34D8C0A082}">
      <dgm:prSet/>
      <dgm:spPr/>
      <dgm:t>
        <a:bodyPr/>
        <a:lstStyle/>
        <a:p>
          <a:endParaRPr lang="en-US"/>
        </a:p>
      </dgm:t>
    </dgm:pt>
    <dgm:pt modelId="{8DAA8A86-4EEE-420F-8AFA-EBED94B5E2C5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 El fabricante define sus propios criterios medioambientales</a:t>
          </a:r>
          <a:endParaRPr lang="en-US" sz="900" b="1" dirty="0"/>
        </a:p>
      </dgm:t>
    </dgm:pt>
    <dgm:pt modelId="{CE6499CA-9079-4305-8544-CC2A4A79210A}" type="parTrans" cxnId="{81FACFF0-1BED-4F95-A00A-9B18C27C5530}">
      <dgm:prSet/>
      <dgm:spPr/>
      <dgm:t>
        <a:bodyPr/>
        <a:lstStyle/>
        <a:p>
          <a:endParaRPr lang="en-US"/>
        </a:p>
      </dgm:t>
    </dgm:pt>
    <dgm:pt modelId="{E07209B3-7C5A-49F7-B5F3-040A0D191158}" type="sibTrans" cxnId="{81FACFF0-1BED-4F95-A00A-9B18C27C5530}">
      <dgm:prSet/>
      <dgm:spPr/>
      <dgm:t>
        <a:bodyPr/>
        <a:lstStyle/>
        <a:p>
          <a:endParaRPr lang="en-US"/>
        </a:p>
      </dgm:t>
    </dgm:pt>
    <dgm:pt modelId="{6243C895-4954-44B1-891C-0CAF04E5CDBC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INFORME TÉCNICO. Aportan información Cuantitativa sobre el perfil ambiental del producto</a:t>
          </a:r>
          <a:endParaRPr lang="en-US" sz="900" b="1" dirty="0"/>
        </a:p>
      </dgm:t>
    </dgm:pt>
    <dgm:pt modelId="{0D65BCEF-FFA6-4658-A813-E2B1DBB6FA89}" type="parTrans" cxnId="{F4E25E59-8D43-4D56-9094-3F66A8055144}">
      <dgm:prSet/>
      <dgm:spPr/>
      <dgm:t>
        <a:bodyPr/>
        <a:lstStyle/>
        <a:p>
          <a:endParaRPr lang="en-US"/>
        </a:p>
      </dgm:t>
    </dgm:pt>
    <dgm:pt modelId="{4535BAB8-A7E0-4666-B7A9-0B62690B30D7}" type="sibTrans" cxnId="{F4E25E59-8D43-4D56-9094-3F66A8055144}">
      <dgm:prSet/>
      <dgm:spPr/>
      <dgm:t>
        <a:bodyPr/>
        <a:lstStyle/>
        <a:p>
          <a:endParaRPr lang="en-US"/>
        </a:p>
      </dgm:t>
    </dgm:pt>
    <dgm:pt modelId="{1525095E-E302-4213-80E0-2C747B7DD9B2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 Se basan en estudios del Análisis del Ciclo de Vida</a:t>
          </a:r>
          <a:endParaRPr lang="en-US" sz="900" b="1" dirty="0"/>
        </a:p>
      </dgm:t>
    </dgm:pt>
    <dgm:pt modelId="{EC9B722B-9169-47A9-AA61-4CCBD4617FDE}" type="parTrans" cxnId="{D3C3CCE4-DE13-4527-8E35-A0977BFBF388}">
      <dgm:prSet/>
      <dgm:spPr/>
      <dgm:t>
        <a:bodyPr/>
        <a:lstStyle/>
        <a:p>
          <a:endParaRPr lang="en-US"/>
        </a:p>
      </dgm:t>
    </dgm:pt>
    <dgm:pt modelId="{106742D7-E4E9-4709-89D0-D1DEDB8D52DB}" type="sibTrans" cxnId="{D3C3CCE4-DE13-4527-8E35-A0977BFBF388}">
      <dgm:prSet/>
      <dgm:spPr/>
      <dgm:t>
        <a:bodyPr/>
        <a:lstStyle/>
        <a:p>
          <a:endParaRPr lang="en-US"/>
        </a:p>
      </dgm:t>
    </dgm:pt>
    <dgm:pt modelId="{785A6189-8EF9-461B-AAD2-1CBCB56A59C4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 Verificables por una tercera parte independiente</a:t>
          </a:r>
          <a:endParaRPr lang="en-US" sz="900" b="1" dirty="0"/>
        </a:p>
      </dgm:t>
    </dgm:pt>
    <dgm:pt modelId="{9906439F-9CA6-47CB-876E-DED7280FCFBE}" type="parTrans" cxnId="{A9748341-5C18-4632-BE51-E8807A6E40F9}">
      <dgm:prSet/>
      <dgm:spPr/>
      <dgm:t>
        <a:bodyPr/>
        <a:lstStyle/>
        <a:p>
          <a:endParaRPr lang="en-US"/>
        </a:p>
      </dgm:t>
    </dgm:pt>
    <dgm:pt modelId="{64067C23-A2D2-4747-B746-77CA3176D827}" type="sibTrans" cxnId="{A9748341-5C18-4632-BE51-E8807A6E40F9}">
      <dgm:prSet/>
      <dgm:spPr/>
      <dgm:t>
        <a:bodyPr/>
        <a:lstStyle/>
        <a:p>
          <a:endParaRPr lang="en-US"/>
        </a:p>
      </dgm:t>
    </dgm:pt>
    <dgm:pt modelId="{1BE9FC66-0682-4BB5-9885-A6001E65C7CC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 Efectuadas SEGÚN unas REGLAS DE CATEGORIZACIÓN DE PRODUCTO</a:t>
          </a:r>
          <a:endParaRPr lang="en-US" sz="900" b="1" dirty="0"/>
        </a:p>
      </dgm:t>
    </dgm:pt>
    <dgm:pt modelId="{D74D654F-C0B6-40B5-ACD9-8DBDEB2ED2DF}" type="parTrans" cxnId="{78D31DB8-59B5-40B3-AB42-FEB6862CE858}">
      <dgm:prSet/>
      <dgm:spPr/>
      <dgm:t>
        <a:bodyPr/>
        <a:lstStyle/>
        <a:p>
          <a:endParaRPr lang="en-US"/>
        </a:p>
      </dgm:t>
    </dgm:pt>
    <dgm:pt modelId="{78E244A0-7F29-478B-9184-C80A492A729C}" type="sibTrans" cxnId="{78D31DB8-59B5-40B3-AB42-FEB6862CE858}">
      <dgm:prSet/>
      <dgm:spPr/>
      <dgm:t>
        <a:bodyPr/>
        <a:lstStyle/>
        <a:p>
          <a:endParaRPr lang="en-US"/>
        </a:p>
      </dgm:t>
    </dgm:pt>
    <dgm:pt modelId="{A28DC766-E6BD-4A53-B15E-26B660BF6142}" type="pres">
      <dgm:prSet presAssocID="{58DA0DEA-7262-4D08-8D95-445408AEA89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4AB4C6D-F9F6-4E75-AA51-FDD1493545A7}" type="pres">
      <dgm:prSet presAssocID="{916E6E1A-A9B0-484B-9D6F-F5EDFBD34969}" presName="linNode" presStyleCnt="0"/>
      <dgm:spPr/>
    </dgm:pt>
    <dgm:pt modelId="{9C66D5BC-33EB-4F44-883E-88B54B0A1AA2}" type="pres">
      <dgm:prSet presAssocID="{916E6E1A-A9B0-484B-9D6F-F5EDFBD34969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D6921-80F9-4681-BB10-38F4219DCBEB}" type="pres">
      <dgm:prSet presAssocID="{916E6E1A-A9B0-484B-9D6F-F5EDFBD34969}" presName="childShp" presStyleLbl="bgAccFollowNode1" presStyleIdx="0" presStyleCnt="3" custScaleY="3917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5546D-4946-4486-A30F-33E128DDF507}" type="pres">
      <dgm:prSet presAssocID="{08479F27-0791-4646-A878-A67123EF2C0D}" presName="spacing" presStyleCnt="0"/>
      <dgm:spPr/>
    </dgm:pt>
    <dgm:pt modelId="{074C63FD-0E47-4C02-AA13-06807AF6EC77}" type="pres">
      <dgm:prSet presAssocID="{B1CA2741-3ACA-436B-9A63-BFB3471AC612}" presName="linNode" presStyleCnt="0"/>
      <dgm:spPr/>
    </dgm:pt>
    <dgm:pt modelId="{F45FBB61-DD20-425B-B306-0770CC8295C6}" type="pres">
      <dgm:prSet presAssocID="{B1CA2741-3ACA-436B-9A63-BFB3471AC612}" presName="parentShp" presStyleLbl="node1" presStyleIdx="1" presStyleCnt="3" custScaleY="75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CEBBF-B598-4DF6-9D1F-B0690444E5F0}" type="pres">
      <dgm:prSet presAssocID="{B1CA2741-3ACA-436B-9A63-BFB3471AC612}" presName="childShp" presStyleLbl="bgAccFollowNode1" presStyleIdx="1" presStyleCnt="3" custScaleY="75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3CBB7-C359-4B64-8100-0ACF8607DC6E}" type="pres">
      <dgm:prSet presAssocID="{C6C28FC2-B98B-4D8D-B4A8-31595D399AD5}" presName="spacing" presStyleCnt="0"/>
      <dgm:spPr/>
    </dgm:pt>
    <dgm:pt modelId="{DBB1B492-130C-42ED-9F7A-E396247B25D2}" type="pres">
      <dgm:prSet presAssocID="{EAA5AB3C-3748-4BC7-BB44-86B580C34C1C}" presName="linNode" presStyleCnt="0"/>
      <dgm:spPr/>
    </dgm:pt>
    <dgm:pt modelId="{6718CE9B-9CEE-4695-8808-A43995AEA9F6}" type="pres">
      <dgm:prSet presAssocID="{EAA5AB3C-3748-4BC7-BB44-86B580C34C1C}" presName="parentShp" presStyleLbl="node1" presStyleIdx="2" presStyleCnt="3" custScaleY="711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A54AE-C6A1-4F08-928F-BE7F43EA4999}" type="pres">
      <dgm:prSet presAssocID="{EAA5AB3C-3748-4BC7-BB44-86B580C34C1C}" presName="childShp" presStyleLbl="bgAccFollowNode1" presStyleIdx="2" presStyleCnt="3" custScaleY="77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F65ACB-68C0-491E-8FC7-555C5316F58B}" type="presOf" srcId="{0D021A5A-182C-44A4-8BBF-F840FC05C24F}" destId="{740CEBBF-B598-4DF6-9D1F-B0690444E5F0}" srcOrd="0" destOrd="2" presId="urn:microsoft.com/office/officeart/2005/8/layout/vList6"/>
    <dgm:cxn modelId="{21F93439-1B02-4698-AFE8-1721F9D2FB72}" srcId="{916E6E1A-A9B0-484B-9D6F-F5EDFBD34969}" destId="{CB4AEE77-0EEE-4EBE-9E75-A120135E586B}" srcOrd="2" destOrd="0" parTransId="{8F66A4FD-63AF-4056-B60A-AFEBBC3E3A83}" sibTransId="{527266A1-B7B1-4A5B-A2AD-21295263BF0E}"/>
    <dgm:cxn modelId="{78D31DB8-59B5-40B3-AB42-FEB6862CE858}" srcId="{EAA5AB3C-3748-4BC7-BB44-86B580C34C1C}" destId="{1BE9FC66-0682-4BB5-9885-A6001E65C7CC}" srcOrd="3" destOrd="0" parTransId="{D74D654F-C0B6-40B5-ACD9-8DBDEB2ED2DF}" sibTransId="{78E244A0-7F29-478B-9184-C80A492A729C}"/>
    <dgm:cxn modelId="{F4E25E59-8D43-4D56-9094-3F66A8055144}" srcId="{EAA5AB3C-3748-4BC7-BB44-86B580C34C1C}" destId="{6243C895-4954-44B1-891C-0CAF04E5CDBC}" srcOrd="0" destOrd="0" parTransId="{0D65BCEF-FFA6-4658-A813-E2B1DBB6FA89}" sibTransId="{4535BAB8-A7E0-4666-B7A9-0B62690B30D7}"/>
    <dgm:cxn modelId="{8584F2C0-C1C3-440E-91F3-3E1E46940DD0}" type="presOf" srcId="{6243C895-4954-44B1-891C-0CAF04E5CDBC}" destId="{C44A54AE-C6A1-4F08-928F-BE7F43EA4999}" srcOrd="0" destOrd="0" presId="urn:microsoft.com/office/officeart/2005/8/layout/vList6"/>
    <dgm:cxn modelId="{81FACFF0-1BED-4F95-A00A-9B18C27C5530}" srcId="{B1CA2741-3ACA-436B-9A63-BFB3471AC612}" destId="{8DAA8A86-4EEE-420F-8AFA-EBED94B5E2C5}" srcOrd="3" destOrd="0" parTransId="{CE6499CA-9079-4305-8544-CC2A4A79210A}" sibTransId="{E07209B3-7C5A-49F7-B5F3-040A0D191158}"/>
    <dgm:cxn modelId="{90B09ED1-AEEB-4BE5-9B2B-CDFB9A852F52}" srcId="{58DA0DEA-7262-4D08-8D95-445408AEA891}" destId="{EAA5AB3C-3748-4BC7-BB44-86B580C34C1C}" srcOrd="2" destOrd="0" parTransId="{CA4B114F-C19A-4873-AEE1-1CEB585A37F5}" sibTransId="{4C6FDBCE-AA3A-4DF9-9E0E-5DE4B427431F}"/>
    <dgm:cxn modelId="{74DA959C-EF94-445A-980F-D67502D5C833}" type="presOf" srcId="{EAA5AB3C-3748-4BC7-BB44-86B580C34C1C}" destId="{6718CE9B-9CEE-4695-8808-A43995AEA9F6}" srcOrd="0" destOrd="0" presId="urn:microsoft.com/office/officeart/2005/8/layout/vList6"/>
    <dgm:cxn modelId="{A1F2618D-DB3B-41C7-9B73-C7D9F21793FE}" type="presOf" srcId="{8DAA8A86-4EEE-420F-8AFA-EBED94B5E2C5}" destId="{740CEBBF-B598-4DF6-9D1F-B0690444E5F0}" srcOrd="0" destOrd="3" presId="urn:microsoft.com/office/officeart/2005/8/layout/vList6"/>
    <dgm:cxn modelId="{BD2E5E0A-16C4-4B1E-AE20-307057721ED4}" type="presOf" srcId="{58DA0DEA-7262-4D08-8D95-445408AEA891}" destId="{A28DC766-E6BD-4A53-B15E-26B660BF6142}" srcOrd="0" destOrd="0" presId="urn:microsoft.com/office/officeart/2005/8/layout/vList6"/>
    <dgm:cxn modelId="{A9748341-5C18-4632-BE51-E8807A6E40F9}" srcId="{EAA5AB3C-3748-4BC7-BB44-86B580C34C1C}" destId="{785A6189-8EF9-461B-AAD2-1CBCB56A59C4}" srcOrd="2" destOrd="0" parTransId="{9906439F-9CA6-47CB-876E-DED7280FCFBE}" sibTransId="{64067C23-A2D2-4747-B746-77CA3176D827}"/>
    <dgm:cxn modelId="{F14E9683-0B83-4914-BAB7-383A7C3E012A}" type="presOf" srcId="{1525095E-E302-4213-80E0-2C747B7DD9B2}" destId="{C44A54AE-C6A1-4F08-928F-BE7F43EA4999}" srcOrd="0" destOrd="1" presId="urn:microsoft.com/office/officeart/2005/8/layout/vList6"/>
    <dgm:cxn modelId="{2D918C5D-66FC-438C-8F5C-030DDD636180}" type="presOf" srcId="{B1CA2741-3ACA-436B-9A63-BFB3471AC612}" destId="{F45FBB61-DD20-425B-B306-0770CC8295C6}" srcOrd="0" destOrd="0" presId="urn:microsoft.com/office/officeart/2005/8/layout/vList6"/>
    <dgm:cxn modelId="{AB5502EC-FA62-45BF-88A3-56FE92EFBE17}" srcId="{58DA0DEA-7262-4D08-8D95-445408AEA891}" destId="{B1CA2741-3ACA-436B-9A63-BFB3471AC612}" srcOrd="1" destOrd="0" parTransId="{D162E121-8342-4D6E-8DE1-980B502071A5}" sibTransId="{C6C28FC2-B98B-4D8D-B4A8-31595D399AD5}"/>
    <dgm:cxn modelId="{ECD67836-FD30-4E20-8902-DAC22B9B77F3}" srcId="{B1CA2741-3ACA-436B-9A63-BFB3471AC612}" destId="{946B9FA0-4DB9-4F2F-9AEF-38F23ED7F23E}" srcOrd="0" destOrd="0" parTransId="{106D6637-BE7A-4B80-92AD-98A17580E751}" sibTransId="{18DC732A-6817-44A5-BE37-B98789470499}"/>
    <dgm:cxn modelId="{D3C3CCE4-DE13-4527-8E35-A0977BFBF388}" srcId="{EAA5AB3C-3748-4BC7-BB44-86B580C34C1C}" destId="{1525095E-E302-4213-80E0-2C747B7DD9B2}" srcOrd="1" destOrd="0" parTransId="{EC9B722B-9169-47A9-AA61-4CCBD4617FDE}" sibTransId="{106742D7-E4E9-4709-89D0-D1DEDB8D52DB}"/>
    <dgm:cxn modelId="{621386A2-94C0-4F1C-83B6-77C85548FA3F}" type="presOf" srcId="{785A6189-8EF9-461B-AAD2-1CBCB56A59C4}" destId="{C44A54AE-C6A1-4F08-928F-BE7F43EA4999}" srcOrd="0" destOrd="2" presId="urn:microsoft.com/office/officeart/2005/8/layout/vList6"/>
    <dgm:cxn modelId="{C0B1932E-0A6E-44BE-808B-F565946BD78B}" type="presOf" srcId="{946B9FA0-4DB9-4F2F-9AEF-38F23ED7F23E}" destId="{740CEBBF-B598-4DF6-9D1F-B0690444E5F0}" srcOrd="0" destOrd="0" presId="urn:microsoft.com/office/officeart/2005/8/layout/vList6"/>
    <dgm:cxn modelId="{4C96B5B2-FAC9-419E-B6B6-DB34D8C0A082}" srcId="{B1CA2741-3ACA-436B-9A63-BFB3471AC612}" destId="{0D021A5A-182C-44A4-8BBF-F840FC05C24F}" srcOrd="2" destOrd="0" parTransId="{63115196-F141-4992-8C2A-F1D11C24BDEE}" sibTransId="{4475EB63-58DE-4E1A-A136-AA9E0BD8C9EF}"/>
    <dgm:cxn modelId="{4C24495D-C32F-4C6E-AB78-46A4E5A9A083}" srcId="{B1CA2741-3ACA-436B-9A63-BFB3471AC612}" destId="{059CA508-00A5-4EF9-A9DE-460A2801DFFB}" srcOrd="1" destOrd="0" parTransId="{86B988F9-8A2E-4FA2-B628-B28C43B3893B}" sibTransId="{A38D0481-E538-42DC-87AB-9E0BE76BA3F5}"/>
    <dgm:cxn modelId="{8908091A-96CC-4499-94BA-5501A78E9F9E}" srcId="{58DA0DEA-7262-4D08-8D95-445408AEA891}" destId="{916E6E1A-A9B0-484B-9D6F-F5EDFBD34969}" srcOrd="0" destOrd="0" parTransId="{9967D44C-EBAF-4B56-A876-FC77DC3F54A2}" sibTransId="{08479F27-0791-4646-A878-A67123EF2C0D}"/>
    <dgm:cxn modelId="{AC2C728D-C861-48C6-9DBB-92845BB5ED73}" type="presOf" srcId="{382BBAD5-3FD6-4E48-BA92-29B1A4212390}" destId="{78FD6921-80F9-4681-BB10-38F4219DCBEB}" srcOrd="0" destOrd="1" presId="urn:microsoft.com/office/officeart/2005/8/layout/vList6"/>
    <dgm:cxn modelId="{7F8C50B6-FEDE-4BF9-8FE2-3CBFC6BAC006}" type="presOf" srcId="{1BE9FC66-0682-4BB5-9885-A6001E65C7CC}" destId="{C44A54AE-C6A1-4F08-928F-BE7F43EA4999}" srcOrd="0" destOrd="3" presId="urn:microsoft.com/office/officeart/2005/8/layout/vList6"/>
    <dgm:cxn modelId="{42101C33-B545-40E3-A647-ED131CDE1D18}" type="presOf" srcId="{059CA508-00A5-4EF9-A9DE-460A2801DFFB}" destId="{740CEBBF-B598-4DF6-9D1F-B0690444E5F0}" srcOrd="0" destOrd="1" presId="urn:microsoft.com/office/officeart/2005/8/layout/vList6"/>
    <dgm:cxn modelId="{640CA72E-CF79-4938-9BAC-246D14D182C5}" type="presOf" srcId="{AF620E05-A70E-45E5-A5DA-1B342669FDF7}" destId="{78FD6921-80F9-4681-BB10-38F4219DCBEB}" srcOrd="0" destOrd="0" presId="urn:microsoft.com/office/officeart/2005/8/layout/vList6"/>
    <dgm:cxn modelId="{7950BEA5-876C-42EC-A2B5-B1A4F2C79894}" srcId="{916E6E1A-A9B0-484B-9D6F-F5EDFBD34969}" destId="{AF620E05-A70E-45E5-A5DA-1B342669FDF7}" srcOrd="0" destOrd="0" parTransId="{85044B7A-F7CE-484F-A197-A18B5ABCD9B7}" sibTransId="{DBBD00CA-4E89-42A8-A915-D4F78D2AFCD3}"/>
    <dgm:cxn modelId="{579915A9-3238-435A-9639-39FD879695A9}" srcId="{916E6E1A-A9B0-484B-9D6F-F5EDFBD34969}" destId="{382BBAD5-3FD6-4E48-BA92-29B1A4212390}" srcOrd="1" destOrd="0" parTransId="{7E607879-3496-474C-AEEE-9C8C6CB3D31D}" sibTransId="{2D093770-76E6-4355-963C-BA7A6BFEDAA4}"/>
    <dgm:cxn modelId="{3DA39FD3-6154-49B6-B8DC-6110FD0533EC}" type="presOf" srcId="{916E6E1A-A9B0-484B-9D6F-F5EDFBD34969}" destId="{9C66D5BC-33EB-4F44-883E-88B54B0A1AA2}" srcOrd="0" destOrd="0" presId="urn:microsoft.com/office/officeart/2005/8/layout/vList6"/>
    <dgm:cxn modelId="{E68931E7-8E0A-43F5-BF34-2AFD99C040BA}" type="presOf" srcId="{CB4AEE77-0EEE-4EBE-9E75-A120135E586B}" destId="{78FD6921-80F9-4681-BB10-38F4219DCBEB}" srcOrd="0" destOrd="2" presId="urn:microsoft.com/office/officeart/2005/8/layout/vList6"/>
    <dgm:cxn modelId="{B9BF1777-DD73-45B9-A144-43924DB46F27}" type="presParOf" srcId="{A28DC766-E6BD-4A53-B15E-26B660BF6142}" destId="{04AB4C6D-F9F6-4E75-AA51-FDD1493545A7}" srcOrd="0" destOrd="0" presId="urn:microsoft.com/office/officeart/2005/8/layout/vList6"/>
    <dgm:cxn modelId="{7856A32F-3A9D-4B5D-A7C8-3B6C956F9161}" type="presParOf" srcId="{04AB4C6D-F9F6-4E75-AA51-FDD1493545A7}" destId="{9C66D5BC-33EB-4F44-883E-88B54B0A1AA2}" srcOrd="0" destOrd="0" presId="urn:microsoft.com/office/officeart/2005/8/layout/vList6"/>
    <dgm:cxn modelId="{909C396F-571E-4486-81D6-D0F850E75CEA}" type="presParOf" srcId="{04AB4C6D-F9F6-4E75-AA51-FDD1493545A7}" destId="{78FD6921-80F9-4681-BB10-38F4219DCBEB}" srcOrd="1" destOrd="0" presId="urn:microsoft.com/office/officeart/2005/8/layout/vList6"/>
    <dgm:cxn modelId="{940C24FF-D969-4812-A086-CD764BE29A82}" type="presParOf" srcId="{A28DC766-E6BD-4A53-B15E-26B660BF6142}" destId="{BA55546D-4946-4486-A30F-33E128DDF507}" srcOrd="1" destOrd="0" presId="urn:microsoft.com/office/officeart/2005/8/layout/vList6"/>
    <dgm:cxn modelId="{2E3E94D6-5AD7-4628-9961-D326C2A4D4E7}" type="presParOf" srcId="{A28DC766-E6BD-4A53-B15E-26B660BF6142}" destId="{074C63FD-0E47-4C02-AA13-06807AF6EC77}" srcOrd="2" destOrd="0" presId="urn:microsoft.com/office/officeart/2005/8/layout/vList6"/>
    <dgm:cxn modelId="{7ED978E6-0B6A-4C06-9839-29A626092280}" type="presParOf" srcId="{074C63FD-0E47-4C02-AA13-06807AF6EC77}" destId="{F45FBB61-DD20-425B-B306-0770CC8295C6}" srcOrd="0" destOrd="0" presId="urn:microsoft.com/office/officeart/2005/8/layout/vList6"/>
    <dgm:cxn modelId="{85FB9CBB-4222-41F5-836F-8CEA49700368}" type="presParOf" srcId="{074C63FD-0E47-4C02-AA13-06807AF6EC77}" destId="{740CEBBF-B598-4DF6-9D1F-B0690444E5F0}" srcOrd="1" destOrd="0" presId="urn:microsoft.com/office/officeart/2005/8/layout/vList6"/>
    <dgm:cxn modelId="{2ED2D653-0D6F-4282-96C0-C52860DF9B90}" type="presParOf" srcId="{A28DC766-E6BD-4A53-B15E-26B660BF6142}" destId="{1353CBB7-C359-4B64-8100-0ACF8607DC6E}" srcOrd="3" destOrd="0" presId="urn:microsoft.com/office/officeart/2005/8/layout/vList6"/>
    <dgm:cxn modelId="{46BF867B-C075-41B6-804F-DA78A2A80257}" type="presParOf" srcId="{A28DC766-E6BD-4A53-B15E-26B660BF6142}" destId="{DBB1B492-130C-42ED-9F7A-E396247B25D2}" srcOrd="4" destOrd="0" presId="urn:microsoft.com/office/officeart/2005/8/layout/vList6"/>
    <dgm:cxn modelId="{575367AD-F180-440D-AE75-B83428C97CAE}" type="presParOf" srcId="{DBB1B492-130C-42ED-9F7A-E396247B25D2}" destId="{6718CE9B-9CEE-4695-8808-A43995AEA9F6}" srcOrd="0" destOrd="0" presId="urn:microsoft.com/office/officeart/2005/8/layout/vList6"/>
    <dgm:cxn modelId="{3C30289B-82BD-4826-9DA2-6E9000735351}" type="presParOf" srcId="{DBB1B492-130C-42ED-9F7A-E396247B25D2}" destId="{C44A54AE-C6A1-4F08-928F-BE7F43EA499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DA0DEA-7262-4D08-8D95-445408AEA891}" type="doc">
      <dgm:prSet loTypeId="urn:microsoft.com/office/officeart/2005/8/layout/vList6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6E6E1A-A9B0-484B-9D6F-F5EDFBD34969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TIPO I </a:t>
          </a:r>
          <a:r>
            <a:rPr lang="es-ES" sz="900" b="1" dirty="0" err="1" smtClean="0"/>
            <a:t>ECOETIQUETAS</a:t>
          </a:r>
          <a:endParaRPr lang="es-ES" sz="900" b="1" dirty="0" smtClean="0"/>
        </a:p>
        <a:p>
          <a:r>
            <a:rPr lang="es-ES" sz="900" b="1" dirty="0" smtClean="0"/>
            <a:t>ISO 14024</a:t>
          </a:r>
          <a:endParaRPr lang="en-US" sz="900" b="1" dirty="0"/>
        </a:p>
      </dgm:t>
    </dgm:pt>
    <dgm:pt modelId="{9967D44C-EBAF-4B56-A876-FC77DC3F54A2}" type="parTrans" cxnId="{8908091A-96CC-4499-94BA-5501A78E9F9E}">
      <dgm:prSet/>
      <dgm:spPr/>
      <dgm:t>
        <a:bodyPr/>
        <a:lstStyle/>
        <a:p>
          <a:endParaRPr lang="en-US"/>
        </a:p>
      </dgm:t>
    </dgm:pt>
    <dgm:pt modelId="{08479F27-0791-4646-A878-A67123EF2C0D}" type="sibTrans" cxnId="{8908091A-96CC-4499-94BA-5501A78E9F9E}">
      <dgm:prSet/>
      <dgm:spPr/>
      <dgm:t>
        <a:bodyPr/>
        <a:lstStyle/>
        <a:p>
          <a:endParaRPr lang="en-US"/>
        </a:p>
      </dgm:t>
    </dgm:pt>
    <dgm:pt modelId="{382BBAD5-3FD6-4E48-BA92-29B1A4212390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Otorgados por una parte independiente (Generalmente administración pública)</a:t>
          </a:r>
          <a:endParaRPr lang="en-US" sz="900" b="1" dirty="0"/>
        </a:p>
      </dgm:t>
    </dgm:pt>
    <dgm:pt modelId="{7E607879-3496-474C-AEEE-9C8C6CB3D31D}" type="parTrans" cxnId="{579915A9-3238-435A-9639-39FD879695A9}">
      <dgm:prSet/>
      <dgm:spPr/>
      <dgm:t>
        <a:bodyPr/>
        <a:lstStyle/>
        <a:p>
          <a:endParaRPr lang="en-US"/>
        </a:p>
      </dgm:t>
    </dgm:pt>
    <dgm:pt modelId="{2D093770-76E6-4355-963C-BA7A6BFEDAA4}" type="sibTrans" cxnId="{579915A9-3238-435A-9639-39FD879695A9}">
      <dgm:prSet/>
      <dgm:spPr/>
      <dgm:t>
        <a:bodyPr/>
        <a:lstStyle/>
        <a:p>
          <a:endParaRPr lang="en-US"/>
        </a:p>
      </dgm:t>
    </dgm:pt>
    <dgm:pt modelId="{B1CA2741-3ACA-436B-9A63-BFB3471AC612}">
      <dgm:prSet phldrT="[Texto]"/>
      <dgm:spPr>
        <a:solidFill>
          <a:srgbClr val="7030A0"/>
        </a:solidFill>
      </dgm:spPr>
      <dgm:t>
        <a:bodyPr/>
        <a:lstStyle/>
        <a:p>
          <a:r>
            <a:rPr lang="es-ES" b="1" dirty="0" smtClean="0"/>
            <a:t>TIPO II </a:t>
          </a:r>
          <a:r>
            <a:rPr lang="es-ES" b="1" dirty="0" err="1" smtClean="0"/>
            <a:t>AUTODECLARACIONES</a:t>
          </a:r>
          <a:r>
            <a:rPr lang="es-ES" b="1" dirty="0" smtClean="0"/>
            <a:t> AMBIENTALES</a:t>
          </a:r>
        </a:p>
        <a:p>
          <a:r>
            <a:rPr lang="es-ES" b="1" dirty="0" smtClean="0"/>
            <a:t>ISO 14021</a:t>
          </a:r>
          <a:endParaRPr lang="en-US" b="1" dirty="0"/>
        </a:p>
      </dgm:t>
    </dgm:pt>
    <dgm:pt modelId="{D162E121-8342-4D6E-8DE1-980B502071A5}" type="parTrans" cxnId="{AB5502EC-FA62-45BF-88A3-56FE92EFBE17}">
      <dgm:prSet/>
      <dgm:spPr/>
      <dgm:t>
        <a:bodyPr/>
        <a:lstStyle/>
        <a:p>
          <a:endParaRPr lang="en-US"/>
        </a:p>
      </dgm:t>
    </dgm:pt>
    <dgm:pt modelId="{C6C28FC2-B98B-4D8D-B4A8-31595D399AD5}" type="sibTrans" cxnId="{AB5502EC-FA62-45BF-88A3-56FE92EFBE17}">
      <dgm:prSet/>
      <dgm:spPr/>
      <dgm:t>
        <a:bodyPr/>
        <a:lstStyle/>
        <a:p>
          <a:endParaRPr lang="en-US"/>
        </a:p>
      </dgm:t>
    </dgm:pt>
    <dgm:pt modelId="{946B9FA0-4DB9-4F2F-9AEF-38F23ED7F23E}">
      <dgm:prSet phldrT="[Texto]" custT="1"/>
      <dgm:spPr/>
      <dgm:t>
        <a:bodyPr/>
        <a:lstStyle/>
        <a:p>
          <a:r>
            <a:rPr lang="es-ES" sz="1800" b="1" dirty="0" smtClean="0"/>
            <a:t>Declaración informativa realizada por el propio fabricante</a:t>
          </a:r>
          <a:endParaRPr lang="en-US" sz="1800" b="1" dirty="0"/>
        </a:p>
      </dgm:t>
    </dgm:pt>
    <dgm:pt modelId="{106D6637-BE7A-4B80-92AD-98A17580E751}" type="parTrans" cxnId="{ECD67836-FD30-4E20-8902-DAC22B9B77F3}">
      <dgm:prSet/>
      <dgm:spPr/>
      <dgm:t>
        <a:bodyPr/>
        <a:lstStyle/>
        <a:p>
          <a:endParaRPr lang="en-US"/>
        </a:p>
      </dgm:t>
    </dgm:pt>
    <dgm:pt modelId="{18DC732A-6817-44A5-BE37-B98789470499}" type="sibTrans" cxnId="{ECD67836-FD30-4E20-8902-DAC22B9B77F3}">
      <dgm:prSet/>
      <dgm:spPr/>
      <dgm:t>
        <a:bodyPr/>
        <a:lstStyle/>
        <a:p>
          <a:endParaRPr lang="en-US"/>
        </a:p>
      </dgm:t>
    </dgm:pt>
    <dgm:pt modelId="{EAA5AB3C-3748-4BC7-BB44-86B580C34C1C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TIPO III DECLARACIONES AMBIENTALES DE PRODUCTO</a:t>
          </a:r>
        </a:p>
        <a:p>
          <a:r>
            <a:rPr lang="es-ES" sz="900" b="1" dirty="0" smtClean="0"/>
            <a:t>ISO 14025</a:t>
          </a:r>
          <a:endParaRPr lang="en-US" sz="900" b="1" dirty="0"/>
        </a:p>
      </dgm:t>
    </dgm:pt>
    <dgm:pt modelId="{CA4B114F-C19A-4873-AEE1-1CEB585A37F5}" type="parTrans" cxnId="{90B09ED1-AEEB-4BE5-9B2B-CDFB9A852F52}">
      <dgm:prSet/>
      <dgm:spPr/>
      <dgm:t>
        <a:bodyPr/>
        <a:lstStyle/>
        <a:p>
          <a:endParaRPr lang="en-US"/>
        </a:p>
      </dgm:t>
    </dgm:pt>
    <dgm:pt modelId="{4C6FDBCE-AA3A-4DF9-9E0E-5DE4B427431F}" type="sibTrans" cxnId="{90B09ED1-AEEB-4BE5-9B2B-CDFB9A852F52}">
      <dgm:prSet/>
      <dgm:spPr/>
      <dgm:t>
        <a:bodyPr/>
        <a:lstStyle/>
        <a:p>
          <a:endParaRPr lang="en-US"/>
        </a:p>
      </dgm:t>
    </dgm:pt>
    <dgm:pt modelId="{CB4AEE77-0EEE-4EBE-9E75-A120135E586B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Más orientados a productos de gran consumo destinados a consumidor final</a:t>
          </a:r>
          <a:endParaRPr lang="en-US" sz="900" b="1" dirty="0"/>
        </a:p>
      </dgm:t>
    </dgm:pt>
    <dgm:pt modelId="{8F66A4FD-63AF-4056-B60A-AFEBBC3E3A83}" type="parTrans" cxnId="{21F93439-1B02-4698-AFE8-1721F9D2FB72}">
      <dgm:prSet/>
      <dgm:spPr/>
      <dgm:t>
        <a:bodyPr/>
        <a:lstStyle/>
        <a:p>
          <a:endParaRPr lang="en-US"/>
        </a:p>
      </dgm:t>
    </dgm:pt>
    <dgm:pt modelId="{527266A1-B7B1-4A5B-A2AD-21295263BF0E}" type="sibTrans" cxnId="{21F93439-1B02-4698-AFE8-1721F9D2FB72}">
      <dgm:prSet/>
      <dgm:spPr/>
      <dgm:t>
        <a:bodyPr/>
        <a:lstStyle/>
        <a:p>
          <a:endParaRPr lang="en-US"/>
        </a:p>
      </dgm:t>
    </dgm:pt>
    <dgm:pt modelId="{AF620E05-A70E-45E5-A5DA-1B342669FDF7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Comunican algún beneficio ambiental (El producto que la lleva cumple con </a:t>
          </a:r>
          <a:r>
            <a:rPr lang="en-US" sz="900" b="1" dirty="0" err="1" smtClean="0"/>
            <a:t>unos</a:t>
          </a:r>
          <a:r>
            <a:rPr lang="en-US" sz="900" b="1" dirty="0" smtClean="0"/>
            <a:t> </a:t>
          </a:r>
          <a:r>
            <a:rPr lang="en-US" sz="900" b="1" dirty="0" err="1" smtClean="0"/>
            <a:t>requisitos</a:t>
          </a:r>
          <a:r>
            <a:rPr lang="en-US" sz="900" b="1" dirty="0" smtClean="0"/>
            <a:t> </a:t>
          </a:r>
          <a:r>
            <a:rPr lang="en-US" sz="900" b="1" dirty="0" err="1" smtClean="0"/>
            <a:t>ambientales</a:t>
          </a:r>
          <a:r>
            <a:rPr lang="en-US" sz="900" b="1" dirty="0" smtClean="0"/>
            <a:t> </a:t>
          </a:r>
          <a:r>
            <a:rPr lang="en-US" sz="900" b="1" dirty="0" err="1" smtClean="0"/>
            <a:t>predefinidos</a:t>
          </a:r>
          <a:r>
            <a:rPr lang="en-US" sz="900" b="1" dirty="0" smtClean="0"/>
            <a:t>, </a:t>
          </a:r>
          <a:r>
            <a:rPr lang="en-US" sz="900" b="1" dirty="0" err="1" smtClean="0"/>
            <a:t>consensuados</a:t>
          </a:r>
          <a:r>
            <a:rPr lang="en-US" sz="900" b="1" dirty="0" smtClean="0"/>
            <a:t> </a:t>
          </a:r>
          <a:r>
            <a:rPr lang="en-US" sz="900" b="1" dirty="0" err="1" smtClean="0"/>
            <a:t>por</a:t>
          </a:r>
          <a:r>
            <a:rPr lang="en-US" sz="900" b="1" dirty="0" smtClean="0"/>
            <a:t> </a:t>
          </a:r>
          <a:r>
            <a:rPr lang="es-ES" sz="900" b="1" dirty="0" smtClean="0"/>
            <a:t>entidades reconocidas y de acceso </a:t>
          </a:r>
          <a:r>
            <a:rPr lang="en-US" sz="900" b="1" dirty="0" err="1" smtClean="0"/>
            <a:t>público</a:t>
          </a:r>
          <a:r>
            <a:rPr lang="en-US" sz="900" b="1" dirty="0" smtClean="0"/>
            <a:t>)</a:t>
          </a:r>
          <a:endParaRPr lang="en-US" sz="900" b="1" dirty="0"/>
        </a:p>
      </dgm:t>
    </dgm:pt>
    <dgm:pt modelId="{85044B7A-F7CE-484F-A197-A18B5ABCD9B7}" type="parTrans" cxnId="{7950BEA5-876C-42EC-A2B5-B1A4F2C79894}">
      <dgm:prSet/>
      <dgm:spPr/>
      <dgm:t>
        <a:bodyPr/>
        <a:lstStyle/>
        <a:p>
          <a:endParaRPr lang="en-US"/>
        </a:p>
      </dgm:t>
    </dgm:pt>
    <dgm:pt modelId="{DBBD00CA-4E89-42A8-A915-D4F78D2AFCD3}" type="sibTrans" cxnId="{7950BEA5-876C-42EC-A2B5-B1A4F2C79894}">
      <dgm:prSet/>
      <dgm:spPr/>
      <dgm:t>
        <a:bodyPr/>
        <a:lstStyle/>
        <a:p>
          <a:endParaRPr lang="en-US"/>
        </a:p>
      </dgm:t>
    </dgm:pt>
    <dgm:pt modelId="{059CA508-00A5-4EF9-A9DE-460A2801DFFB}">
      <dgm:prSet phldrT="[Texto]" custT="1"/>
      <dgm:spPr/>
      <dgm:t>
        <a:bodyPr/>
        <a:lstStyle/>
        <a:p>
          <a:r>
            <a:rPr lang="es-ES" sz="1800" b="1" dirty="0" smtClean="0"/>
            <a:t>Son visibles en el producto (frase o logo)</a:t>
          </a:r>
          <a:endParaRPr lang="en-US" sz="1800" b="1" dirty="0"/>
        </a:p>
      </dgm:t>
    </dgm:pt>
    <dgm:pt modelId="{86B988F9-8A2E-4FA2-B628-B28C43B3893B}" type="parTrans" cxnId="{4C24495D-C32F-4C6E-AB78-46A4E5A9A083}">
      <dgm:prSet/>
      <dgm:spPr/>
      <dgm:t>
        <a:bodyPr/>
        <a:lstStyle/>
        <a:p>
          <a:endParaRPr lang="en-US"/>
        </a:p>
      </dgm:t>
    </dgm:pt>
    <dgm:pt modelId="{A38D0481-E538-42DC-87AB-9E0BE76BA3F5}" type="sibTrans" cxnId="{4C24495D-C32F-4C6E-AB78-46A4E5A9A083}">
      <dgm:prSet/>
      <dgm:spPr/>
      <dgm:t>
        <a:bodyPr/>
        <a:lstStyle/>
        <a:p>
          <a:endParaRPr lang="en-US"/>
        </a:p>
      </dgm:t>
    </dgm:pt>
    <dgm:pt modelId="{0D021A5A-182C-44A4-8BBF-F840FC05C24F}">
      <dgm:prSet phldrT="[Texto]" custT="1"/>
      <dgm:spPr/>
      <dgm:t>
        <a:bodyPr/>
        <a:lstStyle/>
        <a:p>
          <a:r>
            <a:rPr lang="es-ES" sz="1800" b="1" dirty="0" smtClean="0"/>
            <a:t>No están certificadas por terceras partes</a:t>
          </a:r>
          <a:endParaRPr lang="en-US" sz="1800" b="1" dirty="0"/>
        </a:p>
      </dgm:t>
    </dgm:pt>
    <dgm:pt modelId="{63115196-F141-4992-8C2A-F1D11C24BDEE}" type="parTrans" cxnId="{4C96B5B2-FAC9-419E-B6B6-DB34D8C0A082}">
      <dgm:prSet/>
      <dgm:spPr/>
      <dgm:t>
        <a:bodyPr/>
        <a:lstStyle/>
        <a:p>
          <a:endParaRPr lang="en-US"/>
        </a:p>
      </dgm:t>
    </dgm:pt>
    <dgm:pt modelId="{4475EB63-58DE-4E1A-A136-AA9E0BD8C9EF}" type="sibTrans" cxnId="{4C96B5B2-FAC9-419E-B6B6-DB34D8C0A082}">
      <dgm:prSet/>
      <dgm:spPr/>
      <dgm:t>
        <a:bodyPr/>
        <a:lstStyle/>
        <a:p>
          <a:endParaRPr lang="en-US"/>
        </a:p>
      </dgm:t>
    </dgm:pt>
    <dgm:pt modelId="{8DAA8A86-4EEE-420F-8AFA-EBED94B5E2C5}">
      <dgm:prSet phldrT="[Texto]" custT="1"/>
      <dgm:spPr/>
      <dgm:t>
        <a:bodyPr/>
        <a:lstStyle/>
        <a:p>
          <a:r>
            <a:rPr lang="es-ES" sz="1800" b="1" dirty="0" smtClean="0"/>
            <a:t> El fabricante define sus propios criterios medioambientales</a:t>
          </a:r>
          <a:endParaRPr lang="en-US" sz="1800" b="1" dirty="0"/>
        </a:p>
      </dgm:t>
    </dgm:pt>
    <dgm:pt modelId="{CE6499CA-9079-4305-8544-CC2A4A79210A}" type="parTrans" cxnId="{81FACFF0-1BED-4F95-A00A-9B18C27C5530}">
      <dgm:prSet/>
      <dgm:spPr/>
      <dgm:t>
        <a:bodyPr/>
        <a:lstStyle/>
        <a:p>
          <a:endParaRPr lang="en-US"/>
        </a:p>
      </dgm:t>
    </dgm:pt>
    <dgm:pt modelId="{E07209B3-7C5A-49F7-B5F3-040A0D191158}" type="sibTrans" cxnId="{81FACFF0-1BED-4F95-A00A-9B18C27C5530}">
      <dgm:prSet/>
      <dgm:spPr/>
      <dgm:t>
        <a:bodyPr/>
        <a:lstStyle/>
        <a:p>
          <a:endParaRPr lang="en-US"/>
        </a:p>
      </dgm:t>
    </dgm:pt>
    <dgm:pt modelId="{6243C895-4954-44B1-891C-0CAF04E5CDBC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INFORME TÉCNICO. Aportan información Cuantitativa sobre el perfil ambiental del producto</a:t>
          </a:r>
          <a:endParaRPr lang="en-US" sz="900" b="1" dirty="0"/>
        </a:p>
      </dgm:t>
    </dgm:pt>
    <dgm:pt modelId="{0D65BCEF-FFA6-4658-A813-E2B1DBB6FA89}" type="parTrans" cxnId="{F4E25E59-8D43-4D56-9094-3F66A8055144}">
      <dgm:prSet/>
      <dgm:spPr/>
      <dgm:t>
        <a:bodyPr/>
        <a:lstStyle/>
        <a:p>
          <a:endParaRPr lang="en-US"/>
        </a:p>
      </dgm:t>
    </dgm:pt>
    <dgm:pt modelId="{4535BAB8-A7E0-4666-B7A9-0B62690B30D7}" type="sibTrans" cxnId="{F4E25E59-8D43-4D56-9094-3F66A8055144}">
      <dgm:prSet/>
      <dgm:spPr/>
      <dgm:t>
        <a:bodyPr/>
        <a:lstStyle/>
        <a:p>
          <a:endParaRPr lang="en-US"/>
        </a:p>
      </dgm:t>
    </dgm:pt>
    <dgm:pt modelId="{1525095E-E302-4213-80E0-2C747B7DD9B2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 Se basan en estudios del Análisis del Ciclo de Vida</a:t>
          </a:r>
          <a:endParaRPr lang="en-US" sz="900" b="1" dirty="0"/>
        </a:p>
      </dgm:t>
    </dgm:pt>
    <dgm:pt modelId="{EC9B722B-9169-47A9-AA61-4CCBD4617FDE}" type="parTrans" cxnId="{D3C3CCE4-DE13-4527-8E35-A0977BFBF388}">
      <dgm:prSet/>
      <dgm:spPr/>
      <dgm:t>
        <a:bodyPr/>
        <a:lstStyle/>
        <a:p>
          <a:endParaRPr lang="en-US"/>
        </a:p>
      </dgm:t>
    </dgm:pt>
    <dgm:pt modelId="{106742D7-E4E9-4709-89D0-D1DEDB8D52DB}" type="sibTrans" cxnId="{D3C3CCE4-DE13-4527-8E35-A0977BFBF388}">
      <dgm:prSet/>
      <dgm:spPr/>
      <dgm:t>
        <a:bodyPr/>
        <a:lstStyle/>
        <a:p>
          <a:endParaRPr lang="en-US"/>
        </a:p>
      </dgm:t>
    </dgm:pt>
    <dgm:pt modelId="{785A6189-8EF9-461B-AAD2-1CBCB56A59C4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 Verificables por una tercera parte independiente</a:t>
          </a:r>
          <a:endParaRPr lang="en-US" sz="900" b="1" dirty="0"/>
        </a:p>
      </dgm:t>
    </dgm:pt>
    <dgm:pt modelId="{9906439F-9CA6-47CB-876E-DED7280FCFBE}" type="parTrans" cxnId="{A9748341-5C18-4632-BE51-E8807A6E40F9}">
      <dgm:prSet/>
      <dgm:spPr/>
      <dgm:t>
        <a:bodyPr/>
        <a:lstStyle/>
        <a:p>
          <a:endParaRPr lang="en-US"/>
        </a:p>
      </dgm:t>
    </dgm:pt>
    <dgm:pt modelId="{64067C23-A2D2-4747-B746-77CA3176D827}" type="sibTrans" cxnId="{A9748341-5C18-4632-BE51-E8807A6E40F9}">
      <dgm:prSet/>
      <dgm:spPr/>
      <dgm:t>
        <a:bodyPr/>
        <a:lstStyle/>
        <a:p>
          <a:endParaRPr lang="en-US"/>
        </a:p>
      </dgm:t>
    </dgm:pt>
    <dgm:pt modelId="{1BE9FC66-0682-4BB5-9885-A6001E65C7CC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 Efectuadas SEGÚN unas REGLAS DE CATEGORIZACIÓN DE PRODUCTO</a:t>
          </a:r>
          <a:endParaRPr lang="en-US" sz="900" b="1" dirty="0"/>
        </a:p>
      </dgm:t>
    </dgm:pt>
    <dgm:pt modelId="{D74D654F-C0B6-40B5-ACD9-8DBDEB2ED2DF}" type="parTrans" cxnId="{78D31DB8-59B5-40B3-AB42-FEB6862CE858}">
      <dgm:prSet/>
      <dgm:spPr/>
      <dgm:t>
        <a:bodyPr/>
        <a:lstStyle/>
        <a:p>
          <a:endParaRPr lang="en-US"/>
        </a:p>
      </dgm:t>
    </dgm:pt>
    <dgm:pt modelId="{78E244A0-7F29-478B-9184-C80A492A729C}" type="sibTrans" cxnId="{78D31DB8-59B5-40B3-AB42-FEB6862CE858}">
      <dgm:prSet/>
      <dgm:spPr/>
      <dgm:t>
        <a:bodyPr/>
        <a:lstStyle/>
        <a:p>
          <a:endParaRPr lang="en-US"/>
        </a:p>
      </dgm:t>
    </dgm:pt>
    <dgm:pt modelId="{A28DC766-E6BD-4A53-B15E-26B660BF6142}" type="pres">
      <dgm:prSet presAssocID="{58DA0DEA-7262-4D08-8D95-445408AEA89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4AB4C6D-F9F6-4E75-AA51-FDD1493545A7}" type="pres">
      <dgm:prSet presAssocID="{916E6E1A-A9B0-484B-9D6F-F5EDFBD34969}" presName="linNode" presStyleCnt="0"/>
      <dgm:spPr/>
    </dgm:pt>
    <dgm:pt modelId="{9C66D5BC-33EB-4F44-883E-88B54B0A1AA2}" type="pres">
      <dgm:prSet presAssocID="{916E6E1A-A9B0-484B-9D6F-F5EDFBD34969}" presName="parentShp" presStyleLbl="node1" presStyleIdx="0" presStyleCnt="3" custScaleY="47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D6921-80F9-4681-BB10-38F4219DCBEB}" type="pres">
      <dgm:prSet presAssocID="{916E6E1A-A9B0-484B-9D6F-F5EDFBD34969}" presName="childShp" presStyleLbl="bgAccFollowNode1" presStyleIdx="0" presStyleCnt="3" custScaleY="699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5546D-4946-4486-A30F-33E128DDF507}" type="pres">
      <dgm:prSet presAssocID="{08479F27-0791-4646-A878-A67123EF2C0D}" presName="spacing" presStyleCnt="0"/>
      <dgm:spPr/>
    </dgm:pt>
    <dgm:pt modelId="{074C63FD-0E47-4C02-AA13-06807AF6EC77}" type="pres">
      <dgm:prSet presAssocID="{B1CA2741-3ACA-436B-9A63-BFB3471AC612}" presName="linNode" presStyleCnt="0"/>
      <dgm:spPr/>
    </dgm:pt>
    <dgm:pt modelId="{F45FBB61-DD20-425B-B306-0770CC8295C6}" type="pres">
      <dgm:prSet presAssocID="{B1CA2741-3ACA-436B-9A63-BFB3471AC612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CEBBF-B598-4DF6-9D1F-B0690444E5F0}" type="pres">
      <dgm:prSet presAssocID="{B1CA2741-3ACA-436B-9A63-BFB3471AC612}" presName="childShp" presStyleLbl="bgAccFollowNode1" presStyleIdx="1" presStyleCnt="3" custScaleY="1337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3CBB7-C359-4B64-8100-0ACF8607DC6E}" type="pres">
      <dgm:prSet presAssocID="{C6C28FC2-B98B-4D8D-B4A8-31595D399AD5}" presName="spacing" presStyleCnt="0"/>
      <dgm:spPr/>
    </dgm:pt>
    <dgm:pt modelId="{DBB1B492-130C-42ED-9F7A-E396247B25D2}" type="pres">
      <dgm:prSet presAssocID="{EAA5AB3C-3748-4BC7-BB44-86B580C34C1C}" presName="linNode" presStyleCnt="0"/>
      <dgm:spPr/>
    </dgm:pt>
    <dgm:pt modelId="{6718CE9B-9CEE-4695-8808-A43995AEA9F6}" type="pres">
      <dgm:prSet presAssocID="{EAA5AB3C-3748-4BC7-BB44-86B580C34C1C}" presName="parentShp" presStyleLbl="node1" presStyleIdx="2" presStyleCnt="3" custScaleY="49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A54AE-C6A1-4F08-928F-BE7F43EA4999}" type="pres">
      <dgm:prSet presAssocID="{EAA5AB3C-3748-4BC7-BB44-86B580C34C1C}" presName="childShp" presStyleLbl="bgAccFollowNode1" presStyleIdx="2" presStyleCnt="3" custScaleY="43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951772-9CCD-414C-AE04-04D12B4500C4}" type="presOf" srcId="{1BE9FC66-0682-4BB5-9885-A6001E65C7CC}" destId="{C44A54AE-C6A1-4F08-928F-BE7F43EA4999}" srcOrd="0" destOrd="3" presId="urn:microsoft.com/office/officeart/2005/8/layout/vList6"/>
    <dgm:cxn modelId="{A645E1A6-ECA1-4FB3-89FA-CD4A02FDDFEF}" type="presOf" srcId="{0D021A5A-182C-44A4-8BBF-F840FC05C24F}" destId="{740CEBBF-B598-4DF6-9D1F-B0690444E5F0}" srcOrd="0" destOrd="2" presId="urn:microsoft.com/office/officeart/2005/8/layout/vList6"/>
    <dgm:cxn modelId="{DE02724A-4EAF-4FB8-8E34-D5936048E74C}" type="presOf" srcId="{58DA0DEA-7262-4D08-8D95-445408AEA891}" destId="{A28DC766-E6BD-4A53-B15E-26B660BF6142}" srcOrd="0" destOrd="0" presId="urn:microsoft.com/office/officeart/2005/8/layout/vList6"/>
    <dgm:cxn modelId="{BC7B646C-1418-4BC8-9BD6-8804FDD7D529}" type="presOf" srcId="{785A6189-8EF9-461B-AAD2-1CBCB56A59C4}" destId="{C44A54AE-C6A1-4F08-928F-BE7F43EA4999}" srcOrd="0" destOrd="2" presId="urn:microsoft.com/office/officeart/2005/8/layout/vList6"/>
    <dgm:cxn modelId="{A764556D-7C35-4AE0-AC40-47F530ED90C4}" type="presOf" srcId="{059CA508-00A5-4EF9-A9DE-460A2801DFFB}" destId="{740CEBBF-B598-4DF6-9D1F-B0690444E5F0}" srcOrd="0" destOrd="1" presId="urn:microsoft.com/office/officeart/2005/8/layout/vList6"/>
    <dgm:cxn modelId="{21F93439-1B02-4698-AFE8-1721F9D2FB72}" srcId="{916E6E1A-A9B0-484B-9D6F-F5EDFBD34969}" destId="{CB4AEE77-0EEE-4EBE-9E75-A120135E586B}" srcOrd="2" destOrd="0" parTransId="{8F66A4FD-63AF-4056-B60A-AFEBBC3E3A83}" sibTransId="{527266A1-B7B1-4A5B-A2AD-21295263BF0E}"/>
    <dgm:cxn modelId="{95FA26A5-97B3-4A40-8528-10A5E6222534}" type="presOf" srcId="{916E6E1A-A9B0-484B-9D6F-F5EDFBD34969}" destId="{9C66D5BC-33EB-4F44-883E-88B54B0A1AA2}" srcOrd="0" destOrd="0" presId="urn:microsoft.com/office/officeart/2005/8/layout/vList6"/>
    <dgm:cxn modelId="{F4E25E59-8D43-4D56-9094-3F66A8055144}" srcId="{EAA5AB3C-3748-4BC7-BB44-86B580C34C1C}" destId="{6243C895-4954-44B1-891C-0CAF04E5CDBC}" srcOrd="0" destOrd="0" parTransId="{0D65BCEF-FFA6-4658-A813-E2B1DBB6FA89}" sibTransId="{4535BAB8-A7E0-4666-B7A9-0B62690B30D7}"/>
    <dgm:cxn modelId="{78D31DB8-59B5-40B3-AB42-FEB6862CE858}" srcId="{EAA5AB3C-3748-4BC7-BB44-86B580C34C1C}" destId="{1BE9FC66-0682-4BB5-9885-A6001E65C7CC}" srcOrd="3" destOrd="0" parTransId="{D74D654F-C0B6-40B5-ACD9-8DBDEB2ED2DF}" sibTransId="{78E244A0-7F29-478B-9184-C80A492A729C}"/>
    <dgm:cxn modelId="{C47E97E6-EEA1-4751-A55D-D8619AA89FC7}" type="presOf" srcId="{B1CA2741-3ACA-436B-9A63-BFB3471AC612}" destId="{F45FBB61-DD20-425B-B306-0770CC8295C6}" srcOrd="0" destOrd="0" presId="urn:microsoft.com/office/officeart/2005/8/layout/vList6"/>
    <dgm:cxn modelId="{2504993D-FE8A-4082-9340-4334B5842E85}" type="presOf" srcId="{946B9FA0-4DB9-4F2F-9AEF-38F23ED7F23E}" destId="{740CEBBF-B598-4DF6-9D1F-B0690444E5F0}" srcOrd="0" destOrd="0" presId="urn:microsoft.com/office/officeart/2005/8/layout/vList6"/>
    <dgm:cxn modelId="{0355B7BE-86EE-4C8C-B258-DD055555C925}" type="presOf" srcId="{1525095E-E302-4213-80E0-2C747B7DD9B2}" destId="{C44A54AE-C6A1-4F08-928F-BE7F43EA4999}" srcOrd="0" destOrd="1" presId="urn:microsoft.com/office/officeart/2005/8/layout/vList6"/>
    <dgm:cxn modelId="{81FACFF0-1BED-4F95-A00A-9B18C27C5530}" srcId="{B1CA2741-3ACA-436B-9A63-BFB3471AC612}" destId="{8DAA8A86-4EEE-420F-8AFA-EBED94B5E2C5}" srcOrd="3" destOrd="0" parTransId="{CE6499CA-9079-4305-8544-CC2A4A79210A}" sibTransId="{E07209B3-7C5A-49F7-B5F3-040A0D191158}"/>
    <dgm:cxn modelId="{90B09ED1-AEEB-4BE5-9B2B-CDFB9A852F52}" srcId="{58DA0DEA-7262-4D08-8D95-445408AEA891}" destId="{EAA5AB3C-3748-4BC7-BB44-86B580C34C1C}" srcOrd="2" destOrd="0" parTransId="{CA4B114F-C19A-4873-AEE1-1CEB585A37F5}" sibTransId="{4C6FDBCE-AA3A-4DF9-9E0E-5DE4B427431F}"/>
    <dgm:cxn modelId="{A9748341-5C18-4632-BE51-E8807A6E40F9}" srcId="{EAA5AB3C-3748-4BC7-BB44-86B580C34C1C}" destId="{785A6189-8EF9-461B-AAD2-1CBCB56A59C4}" srcOrd="2" destOrd="0" parTransId="{9906439F-9CA6-47CB-876E-DED7280FCFBE}" sibTransId="{64067C23-A2D2-4747-B746-77CA3176D827}"/>
    <dgm:cxn modelId="{A07A65F7-D6D7-45C2-A113-82C2B8645DCE}" type="presOf" srcId="{AF620E05-A70E-45E5-A5DA-1B342669FDF7}" destId="{78FD6921-80F9-4681-BB10-38F4219DCBEB}" srcOrd="0" destOrd="0" presId="urn:microsoft.com/office/officeart/2005/8/layout/vList6"/>
    <dgm:cxn modelId="{AB5502EC-FA62-45BF-88A3-56FE92EFBE17}" srcId="{58DA0DEA-7262-4D08-8D95-445408AEA891}" destId="{B1CA2741-3ACA-436B-9A63-BFB3471AC612}" srcOrd="1" destOrd="0" parTransId="{D162E121-8342-4D6E-8DE1-980B502071A5}" sibTransId="{C6C28FC2-B98B-4D8D-B4A8-31595D399AD5}"/>
    <dgm:cxn modelId="{ECD67836-FD30-4E20-8902-DAC22B9B77F3}" srcId="{B1CA2741-3ACA-436B-9A63-BFB3471AC612}" destId="{946B9FA0-4DB9-4F2F-9AEF-38F23ED7F23E}" srcOrd="0" destOrd="0" parTransId="{106D6637-BE7A-4B80-92AD-98A17580E751}" sibTransId="{18DC732A-6817-44A5-BE37-B98789470499}"/>
    <dgm:cxn modelId="{D3C3CCE4-DE13-4527-8E35-A0977BFBF388}" srcId="{EAA5AB3C-3748-4BC7-BB44-86B580C34C1C}" destId="{1525095E-E302-4213-80E0-2C747B7DD9B2}" srcOrd="1" destOrd="0" parTransId="{EC9B722B-9169-47A9-AA61-4CCBD4617FDE}" sibTransId="{106742D7-E4E9-4709-89D0-D1DEDB8D52DB}"/>
    <dgm:cxn modelId="{81CB73B2-AE69-447F-AEE7-383CB5021E8D}" type="presOf" srcId="{6243C895-4954-44B1-891C-0CAF04E5CDBC}" destId="{C44A54AE-C6A1-4F08-928F-BE7F43EA4999}" srcOrd="0" destOrd="0" presId="urn:microsoft.com/office/officeart/2005/8/layout/vList6"/>
    <dgm:cxn modelId="{7B785E2C-FD17-49DD-B166-478C3CBFD6B7}" type="presOf" srcId="{CB4AEE77-0EEE-4EBE-9E75-A120135E586B}" destId="{78FD6921-80F9-4681-BB10-38F4219DCBEB}" srcOrd="0" destOrd="2" presId="urn:microsoft.com/office/officeart/2005/8/layout/vList6"/>
    <dgm:cxn modelId="{4C96B5B2-FAC9-419E-B6B6-DB34D8C0A082}" srcId="{B1CA2741-3ACA-436B-9A63-BFB3471AC612}" destId="{0D021A5A-182C-44A4-8BBF-F840FC05C24F}" srcOrd="2" destOrd="0" parTransId="{63115196-F141-4992-8C2A-F1D11C24BDEE}" sibTransId="{4475EB63-58DE-4E1A-A136-AA9E0BD8C9EF}"/>
    <dgm:cxn modelId="{4C24495D-C32F-4C6E-AB78-46A4E5A9A083}" srcId="{B1CA2741-3ACA-436B-9A63-BFB3471AC612}" destId="{059CA508-00A5-4EF9-A9DE-460A2801DFFB}" srcOrd="1" destOrd="0" parTransId="{86B988F9-8A2E-4FA2-B628-B28C43B3893B}" sibTransId="{A38D0481-E538-42DC-87AB-9E0BE76BA3F5}"/>
    <dgm:cxn modelId="{8908091A-96CC-4499-94BA-5501A78E9F9E}" srcId="{58DA0DEA-7262-4D08-8D95-445408AEA891}" destId="{916E6E1A-A9B0-484B-9D6F-F5EDFBD34969}" srcOrd="0" destOrd="0" parTransId="{9967D44C-EBAF-4B56-A876-FC77DC3F54A2}" sibTransId="{08479F27-0791-4646-A878-A67123EF2C0D}"/>
    <dgm:cxn modelId="{035F4D86-8AEE-4459-A019-6C3DA897DEB8}" type="presOf" srcId="{8DAA8A86-4EEE-420F-8AFA-EBED94B5E2C5}" destId="{740CEBBF-B598-4DF6-9D1F-B0690444E5F0}" srcOrd="0" destOrd="3" presId="urn:microsoft.com/office/officeart/2005/8/layout/vList6"/>
    <dgm:cxn modelId="{E4A99511-1EBA-4C52-BFB3-70A1A5E7C767}" type="presOf" srcId="{382BBAD5-3FD6-4E48-BA92-29B1A4212390}" destId="{78FD6921-80F9-4681-BB10-38F4219DCBEB}" srcOrd="0" destOrd="1" presId="urn:microsoft.com/office/officeart/2005/8/layout/vList6"/>
    <dgm:cxn modelId="{7950BEA5-876C-42EC-A2B5-B1A4F2C79894}" srcId="{916E6E1A-A9B0-484B-9D6F-F5EDFBD34969}" destId="{AF620E05-A70E-45E5-A5DA-1B342669FDF7}" srcOrd="0" destOrd="0" parTransId="{85044B7A-F7CE-484F-A197-A18B5ABCD9B7}" sibTransId="{DBBD00CA-4E89-42A8-A915-D4F78D2AFCD3}"/>
    <dgm:cxn modelId="{579915A9-3238-435A-9639-39FD879695A9}" srcId="{916E6E1A-A9B0-484B-9D6F-F5EDFBD34969}" destId="{382BBAD5-3FD6-4E48-BA92-29B1A4212390}" srcOrd="1" destOrd="0" parTransId="{7E607879-3496-474C-AEEE-9C8C6CB3D31D}" sibTransId="{2D093770-76E6-4355-963C-BA7A6BFEDAA4}"/>
    <dgm:cxn modelId="{5500B700-FE19-4488-AD63-4994E377DB45}" type="presOf" srcId="{EAA5AB3C-3748-4BC7-BB44-86B580C34C1C}" destId="{6718CE9B-9CEE-4695-8808-A43995AEA9F6}" srcOrd="0" destOrd="0" presId="urn:microsoft.com/office/officeart/2005/8/layout/vList6"/>
    <dgm:cxn modelId="{F9C33D02-E383-498E-859C-E579B341B944}" type="presParOf" srcId="{A28DC766-E6BD-4A53-B15E-26B660BF6142}" destId="{04AB4C6D-F9F6-4E75-AA51-FDD1493545A7}" srcOrd="0" destOrd="0" presId="urn:microsoft.com/office/officeart/2005/8/layout/vList6"/>
    <dgm:cxn modelId="{87B3ECB5-C358-41F4-BB6D-44A146BDD8A4}" type="presParOf" srcId="{04AB4C6D-F9F6-4E75-AA51-FDD1493545A7}" destId="{9C66D5BC-33EB-4F44-883E-88B54B0A1AA2}" srcOrd="0" destOrd="0" presId="urn:microsoft.com/office/officeart/2005/8/layout/vList6"/>
    <dgm:cxn modelId="{42EAD2EA-ED2C-44D3-93FF-C7FDE52C7980}" type="presParOf" srcId="{04AB4C6D-F9F6-4E75-AA51-FDD1493545A7}" destId="{78FD6921-80F9-4681-BB10-38F4219DCBEB}" srcOrd="1" destOrd="0" presId="urn:microsoft.com/office/officeart/2005/8/layout/vList6"/>
    <dgm:cxn modelId="{33DB2241-3F2A-42BC-B632-E057F4BF30AA}" type="presParOf" srcId="{A28DC766-E6BD-4A53-B15E-26B660BF6142}" destId="{BA55546D-4946-4486-A30F-33E128DDF507}" srcOrd="1" destOrd="0" presId="urn:microsoft.com/office/officeart/2005/8/layout/vList6"/>
    <dgm:cxn modelId="{9D28EAF6-CA28-44AE-AC6C-44FB01268A16}" type="presParOf" srcId="{A28DC766-E6BD-4A53-B15E-26B660BF6142}" destId="{074C63FD-0E47-4C02-AA13-06807AF6EC77}" srcOrd="2" destOrd="0" presId="urn:microsoft.com/office/officeart/2005/8/layout/vList6"/>
    <dgm:cxn modelId="{AC0A26E0-60F0-432A-8290-994F9C952964}" type="presParOf" srcId="{074C63FD-0E47-4C02-AA13-06807AF6EC77}" destId="{F45FBB61-DD20-425B-B306-0770CC8295C6}" srcOrd="0" destOrd="0" presId="urn:microsoft.com/office/officeart/2005/8/layout/vList6"/>
    <dgm:cxn modelId="{D6F3B48C-6FD7-4425-9398-DEEF1828506D}" type="presParOf" srcId="{074C63FD-0E47-4C02-AA13-06807AF6EC77}" destId="{740CEBBF-B598-4DF6-9D1F-B0690444E5F0}" srcOrd="1" destOrd="0" presId="urn:microsoft.com/office/officeart/2005/8/layout/vList6"/>
    <dgm:cxn modelId="{D1DF951D-D87C-48E3-A017-EB59931CA0B0}" type="presParOf" srcId="{A28DC766-E6BD-4A53-B15E-26B660BF6142}" destId="{1353CBB7-C359-4B64-8100-0ACF8607DC6E}" srcOrd="3" destOrd="0" presId="urn:microsoft.com/office/officeart/2005/8/layout/vList6"/>
    <dgm:cxn modelId="{0C9115FA-861B-46D2-835E-A406E38AA1F1}" type="presParOf" srcId="{A28DC766-E6BD-4A53-B15E-26B660BF6142}" destId="{DBB1B492-130C-42ED-9F7A-E396247B25D2}" srcOrd="4" destOrd="0" presId="urn:microsoft.com/office/officeart/2005/8/layout/vList6"/>
    <dgm:cxn modelId="{FA696C74-4168-472F-833A-BF857ADC7A67}" type="presParOf" srcId="{DBB1B492-130C-42ED-9F7A-E396247B25D2}" destId="{6718CE9B-9CEE-4695-8808-A43995AEA9F6}" srcOrd="0" destOrd="0" presId="urn:microsoft.com/office/officeart/2005/8/layout/vList6"/>
    <dgm:cxn modelId="{840E7EBA-95DE-4103-90D8-F593A300A9A3}" type="presParOf" srcId="{DBB1B492-130C-42ED-9F7A-E396247B25D2}" destId="{C44A54AE-C6A1-4F08-928F-BE7F43EA499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DA0DEA-7262-4D08-8D95-445408AEA891}" type="doc">
      <dgm:prSet loTypeId="urn:microsoft.com/office/officeart/2005/8/layout/vList6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6E6E1A-A9B0-484B-9D6F-F5EDFBD34969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TIPO I </a:t>
          </a:r>
          <a:r>
            <a:rPr lang="es-ES" sz="900" b="1" dirty="0" err="1" smtClean="0"/>
            <a:t>ECOETIQUETAS</a:t>
          </a:r>
          <a:endParaRPr lang="es-ES" sz="900" b="1" dirty="0" smtClean="0"/>
        </a:p>
        <a:p>
          <a:r>
            <a:rPr lang="es-ES" sz="900" b="1" dirty="0" smtClean="0"/>
            <a:t>ISO 14024</a:t>
          </a:r>
          <a:endParaRPr lang="en-US" sz="900" b="1" dirty="0"/>
        </a:p>
      </dgm:t>
    </dgm:pt>
    <dgm:pt modelId="{9967D44C-EBAF-4B56-A876-FC77DC3F54A2}" type="parTrans" cxnId="{8908091A-96CC-4499-94BA-5501A78E9F9E}">
      <dgm:prSet/>
      <dgm:spPr/>
      <dgm:t>
        <a:bodyPr/>
        <a:lstStyle/>
        <a:p>
          <a:endParaRPr lang="en-US"/>
        </a:p>
      </dgm:t>
    </dgm:pt>
    <dgm:pt modelId="{08479F27-0791-4646-A878-A67123EF2C0D}" type="sibTrans" cxnId="{8908091A-96CC-4499-94BA-5501A78E9F9E}">
      <dgm:prSet/>
      <dgm:spPr/>
      <dgm:t>
        <a:bodyPr/>
        <a:lstStyle/>
        <a:p>
          <a:endParaRPr lang="en-US"/>
        </a:p>
      </dgm:t>
    </dgm:pt>
    <dgm:pt modelId="{382BBAD5-3FD6-4E48-BA92-29B1A4212390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Otorgados por una parte independiente (Generalmente administración pública)</a:t>
          </a:r>
          <a:endParaRPr lang="en-US" sz="900" b="1" dirty="0"/>
        </a:p>
      </dgm:t>
    </dgm:pt>
    <dgm:pt modelId="{7E607879-3496-474C-AEEE-9C8C6CB3D31D}" type="parTrans" cxnId="{579915A9-3238-435A-9639-39FD879695A9}">
      <dgm:prSet/>
      <dgm:spPr/>
      <dgm:t>
        <a:bodyPr/>
        <a:lstStyle/>
        <a:p>
          <a:endParaRPr lang="en-US"/>
        </a:p>
      </dgm:t>
    </dgm:pt>
    <dgm:pt modelId="{2D093770-76E6-4355-963C-BA7A6BFEDAA4}" type="sibTrans" cxnId="{579915A9-3238-435A-9639-39FD879695A9}">
      <dgm:prSet/>
      <dgm:spPr/>
      <dgm:t>
        <a:bodyPr/>
        <a:lstStyle/>
        <a:p>
          <a:endParaRPr lang="en-US"/>
        </a:p>
      </dgm:t>
    </dgm:pt>
    <dgm:pt modelId="{B1CA2741-3ACA-436B-9A63-BFB3471AC612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TIPO II </a:t>
          </a:r>
          <a:r>
            <a:rPr lang="es-ES" sz="900" b="1" dirty="0" err="1" smtClean="0"/>
            <a:t>AUTODECLARACIONES</a:t>
          </a:r>
          <a:r>
            <a:rPr lang="es-ES" sz="900" b="1" dirty="0" smtClean="0"/>
            <a:t> AMBIENTALES</a:t>
          </a:r>
        </a:p>
        <a:p>
          <a:r>
            <a:rPr lang="es-ES" sz="900" b="1" dirty="0" smtClean="0"/>
            <a:t>ISO 14021</a:t>
          </a:r>
          <a:endParaRPr lang="en-US" sz="900" b="1" dirty="0"/>
        </a:p>
      </dgm:t>
    </dgm:pt>
    <dgm:pt modelId="{D162E121-8342-4D6E-8DE1-980B502071A5}" type="parTrans" cxnId="{AB5502EC-FA62-45BF-88A3-56FE92EFBE17}">
      <dgm:prSet/>
      <dgm:spPr/>
      <dgm:t>
        <a:bodyPr/>
        <a:lstStyle/>
        <a:p>
          <a:endParaRPr lang="en-US"/>
        </a:p>
      </dgm:t>
    </dgm:pt>
    <dgm:pt modelId="{C6C28FC2-B98B-4D8D-B4A8-31595D399AD5}" type="sibTrans" cxnId="{AB5502EC-FA62-45BF-88A3-56FE92EFBE17}">
      <dgm:prSet/>
      <dgm:spPr/>
      <dgm:t>
        <a:bodyPr/>
        <a:lstStyle/>
        <a:p>
          <a:endParaRPr lang="en-US"/>
        </a:p>
      </dgm:t>
    </dgm:pt>
    <dgm:pt modelId="{946B9FA0-4DB9-4F2F-9AEF-38F23ED7F23E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Declaración informativa realizada por el propio fabricante</a:t>
          </a:r>
          <a:endParaRPr lang="en-US" sz="900" b="1" dirty="0"/>
        </a:p>
      </dgm:t>
    </dgm:pt>
    <dgm:pt modelId="{106D6637-BE7A-4B80-92AD-98A17580E751}" type="parTrans" cxnId="{ECD67836-FD30-4E20-8902-DAC22B9B77F3}">
      <dgm:prSet/>
      <dgm:spPr/>
      <dgm:t>
        <a:bodyPr/>
        <a:lstStyle/>
        <a:p>
          <a:endParaRPr lang="en-US"/>
        </a:p>
      </dgm:t>
    </dgm:pt>
    <dgm:pt modelId="{18DC732A-6817-44A5-BE37-B98789470499}" type="sibTrans" cxnId="{ECD67836-FD30-4E20-8902-DAC22B9B77F3}">
      <dgm:prSet/>
      <dgm:spPr/>
      <dgm:t>
        <a:bodyPr/>
        <a:lstStyle/>
        <a:p>
          <a:endParaRPr lang="en-US"/>
        </a:p>
      </dgm:t>
    </dgm:pt>
    <dgm:pt modelId="{EAA5AB3C-3748-4BC7-BB44-86B580C34C1C}">
      <dgm:prSet phldrT="[Texto]"/>
      <dgm:spPr>
        <a:solidFill>
          <a:srgbClr val="00B0F0"/>
        </a:solidFill>
      </dgm:spPr>
      <dgm:t>
        <a:bodyPr/>
        <a:lstStyle/>
        <a:p>
          <a:r>
            <a:rPr lang="es-ES" b="1" dirty="0" smtClean="0"/>
            <a:t>TIPO III DECLARACIONES AMBIENTALES DE PRODUCTO</a:t>
          </a:r>
        </a:p>
        <a:p>
          <a:r>
            <a:rPr lang="es-ES" b="1" dirty="0" smtClean="0"/>
            <a:t>ISO 14025</a:t>
          </a:r>
          <a:endParaRPr lang="en-US" b="1" dirty="0"/>
        </a:p>
      </dgm:t>
    </dgm:pt>
    <dgm:pt modelId="{CA4B114F-C19A-4873-AEE1-1CEB585A37F5}" type="parTrans" cxnId="{90B09ED1-AEEB-4BE5-9B2B-CDFB9A852F52}">
      <dgm:prSet/>
      <dgm:spPr/>
      <dgm:t>
        <a:bodyPr/>
        <a:lstStyle/>
        <a:p>
          <a:endParaRPr lang="en-US"/>
        </a:p>
      </dgm:t>
    </dgm:pt>
    <dgm:pt modelId="{4C6FDBCE-AA3A-4DF9-9E0E-5DE4B427431F}" type="sibTrans" cxnId="{90B09ED1-AEEB-4BE5-9B2B-CDFB9A852F52}">
      <dgm:prSet/>
      <dgm:spPr/>
      <dgm:t>
        <a:bodyPr/>
        <a:lstStyle/>
        <a:p>
          <a:endParaRPr lang="en-US"/>
        </a:p>
      </dgm:t>
    </dgm:pt>
    <dgm:pt modelId="{CB4AEE77-0EEE-4EBE-9E75-A120135E586B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Más orientados a productos de gran consumo destinados a consumidor final</a:t>
          </a:r>
          <a:endParaRPr lang="en-US" sz="900" b="1" dirty="0"/>
        </a:p>
      </dgm:t>
    </dgm:pt>
    <dgm:pt modelId="{8F66A4FD-63AF-4056-B60A-AFEBBC3E3A83}" type="parTrans" cxnId="{21F93439-1B02-4698-AFE8-1721F9D2FB72}">
      <dgm:prSet/>
      <dgm:spPr/>
      <dgm:t>
        <a:bodyPr/>
        <a:lstStyle/>
        <a:p>
          <a:endParaRPr lang="en-US"/>
        </a:p>
      </dgm:t>
    </dgm:pt>
    <dgm:pt modelId="{527266A1-B7B1-4A5B-A2AD-21295263BF0E}" type="sibTrans" cxnId="{21F93439-1B02-4698-AFE8-1721F9D2FB72}">
      <dgm:prSet/>
      <dgm:spPr/>
      <dgm:t>
        <a:bodyPr/>
        <a:lstStyle/>
        <a:p>
          <a:endParaRPr lang="en-US"/>
        </a:p>
      </dgm:t>
    </dgm:pt>
    <dgm:pt modelId="{AF620E05-A70E-45E5-A5DA-1B342669FDF7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Comunican algún beneficio ambiental (El producto que la lleva cumple con </a:t>
          </a:r>
          <a:r>
            <a:rPr lang="en-US" sz="900" b="1" dirty="0" err="1" smtClean="0"/>
            <a:t>unos</a:t>
          </a:r>
          <a:r>
            <a:rPr lang="en-US" sz="900" b="1" dirty="0" smtClean="0"/>
            <a:t> </a:t>
          </a:r>
          <a:r>
            <a:rPr lang="en-US" sz="900" b="1" dirty="0" err="1" smtClean="0"/>
            <a:t>requisitos</a:t>
          </a:r>
          <a:r>
            <a:rPr lang="en-US" sz="900" b="1" dirty="0" smtClean="0"/>
            <a:t> </a:t>
          </a:r>
          <a:r>
            <a:rPr lang="en-US" sz="900" b="1" dirty="0" err="1" smtClean="0"/>
            <a:t>ambientales</a:t>
          </a:r>
          <a:r>
            <a:rPr lang="en-US" sz="900" b="1" dirty="0" smtClean="0"/>
            <a:t> </a:t>
          </a:r>
          <a:r>
            <a:rPr lang="en-US" sz="900" b="1" dirty="0" err="1" smtClean="0"/>
            <a:t>predefinidos</a:t>
          </a:r>
          <a:r>
            <a:rPr lang="en-US" sz="900" b="1" dirty="0" smtClean="0"/>
            <a:t>, </a:t>
          </a:r>
          <a:r>
            <a:rPr lang="en-US" sz="900" b="1" dirty="0" err="1" smtClean="0"/>
            <a:t>consensuados</a:t>
          </a:r>
          <a:r>
            <a:rPr lang="en-US" sz="900" b="1" dirty="0" smtClean="0"/>
            <a:t> </a:t>
          </a:r>
          <a:r>
            <a:rPr lang="en-US" sz="900" b="1" dirty="0" err="1" smtClean="0"/>
            <a:t>por</a:t>
          </a:r>
          <a:r>
            <a:rPr lang="en-US" sz="900" b="1" dirty="0" smtClean="0"/>
            <a:t> </a:t>
          </a:r>
          <a:r>
            <a:rPr lang="es-ES" sz="900" b="1" dirty="0" smtClean="0"/>
            <a:t>entidades reconocidas y de acceso </a:t>
          </a:r>
          <a:r>
            <a:rPr lang="en-US" sz="900" b="1" dirty="0" err="1" smtClean="0"/>
            <a:t>público</a:t>
          </a:r>
          <a:r>
            <a:rPr lang="en-US" sz="900" b="1" dirty="0" smtClean="0"/>
            <a:t>)</a:t>
          </a:r>
          <a:endParaRPr lang="en-US" sz="900" b="1" dirty="0"/>
        </a:p>
      </dgm:t>
    </dgm:pt>
    <dgm:pt modelId="{85044B7A-F7CE-484F-A197-A18B5ABCD9B7}" type="parTrans" cxnId="{7950BEA5-876C-42EC-A2B5-B1A4F2C79894}">
      <dgm:prSet/>
      <dgm:spPr/>
      <dgm:t>
        <a:bodyPr/>
        <a:lstStyle/>
        <a:p>
          <a:endParaRPr lang="en-US"/>
        </a:p>
      </dgm:t>
    </dgm:pt>
    <dgm:pt modelId="{DBBD00CA-4E89-42A8-A915-D4F78D2AFCD3}" type="sibTrans" cxnId="{7950BEA5-876C-42EC-A2B5-B1A4F2C79894}">
      <dgm:prSet/>
      <dgm:spPr/>
      <dgm:t>
        <a:bodyPr/>
        <a:lstStyle/>
        <a:p>
          <a:endParaRPr lang="en-US"/>
        </a:p>
      </dgm:t>
    </dgm:pt>
    <dgm:pt modelId="{059CA508-00A5-4EF9-A9DE-460A2801DFFB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Son visibles en el producto (frase o logo)</a:t>
          </a:r>
          <a:endParaRPr lang="en-US" sz="900" b="1" dirty="0"/>
        </a:p>
      </dgm:t>
    </dgm:pt>
    <dgm:pt modelId="{86B988F9-8A2E-4FA2-B628-B28C43B3893B}" type="parTrans" cxnId="{4C24495D-C32F-4C6E-AB78-46A4E5A9A083}">
      <dgm:prSet/>
      <dgm:spPr/>
      <dgm:t>
        <a:bodyPr/>
        <a:lstStyle/>
        <a:p>
          <a:endParaRPr lang="en-US"/>
        </a:p>
      </dgm:t>
    </dgm:pt>
    <dgm:pt modelId="{A38D0481-E538-42DC-87AB-9E0BE76BA3F5}" type="sibTrans" cxnId="{4C24495D-C32F-4C6E-AB78-46A4E5A9A083}">
      <dgm:prSet/>
      <dgm:spPr/>
      <dgm:t>
        <a:bodyPr/>
        <a:lstStyle/>
        <a:p>
          <a:endParaRPr lang="en-US"/>
        </a:p>
      </dgm:t>
    </dgm:pt>
    <dgm:pt modelId="{0D021A5A-182C-44A4-8BBF-F840FC05C24F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No están certificadas por terceras partes</a:t>
          </a:r>
          <a:endParaRPr lang="en-US" sz="900" b="1" dirty="0"/>
        </a:p>
      </dgm:t>
    </dgm:pt>
    <dgm:pt modelId="{63115196-F141-4992-8C2A-F1D11C24BDEE}" type="parTrans" cxnId="{4C96B5B2-FAC9-419E-B6B6-DB34D8C0A082}">
      <dgm:prSet/>
      <dgm:spPr/>
      <dgm:t>
        <a:bodyPr/>
        <a:lstStyle/>
        <a:p>
          <a:endParaRPr lang="en-US"/>
        </a:p>
      </dgm:t>
    </dgm:pt>
    <dgm:pt modelId="{4475EB63-58DE-4E1A-A136-AA9E0BD8C9EF}" type="sibTrans" cxnId="{4C96B5B2-FAC9-419E-B6B6-DB34D8C0A082}">
      <dgm:prSet/>
      <dgm:spPr/>
      <dgm:t>
        <a:bodyPr/>
        <a:lstStyle/>
        <a:p>
          <a:endParaRPr lang="en-US"/>
        </a:p>
      </dgm:t>
    </dgm:pt>
    <dgm:pt modelId="{8DAA8A86-4EEE-420F-8AFA-EBED94B5E2C5}">
      <dgm:prSet phldrT="[Texto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sz="900" b="1" dirty="0" smtClean="0"/>
            <a:t> El fabricante define sus propios criterios medioambientales</a:t>
          </a:r>
          <a:endParaRPr lang="en-US" sz="900" b="1" dirty="0"/>
        </a:p>
      </dgm:t>
    </dgm:pt>
    <dgm:pt modelId="{CE6499CA-9079-4305-8544-CC2A4A79210A}" type="parTrans" cxnId="{81FACFF0-1BED-4F95-A00A-9B18C27C5530}">
      <dgm:prSet/>
      <dgm:spPr/>
      <dgm:t>
        <a:bodyPr/>
        <a:lstStyle/>
        <a:p>
          <a:endParaRPr lang="en-US"/>
        </a:p>
      </dgm:t>
    </dgm:pt>
    <dgm:pt modelId="{E07209B3-7C5A-49F7-B5F3-040A0D191158}" type="sibTrans" cxnId="{81FACFF0-1BED-4F95-A00A-9B18C27C5530}">
      <dgm:prSet/>
      <dgm:spPr/>
      <dgm:t>
        <a:bodyPr/>
        <a:lstStyle/>
        <a:p>
          <a:endParaRPr lang="en-US"/>
        </a:p>
      </dgm:t>
    </dgm:pt>
    <dgm:pt modelId="{6243C895-4954-44B1-891C-0CAF04E5CDBC}">
      <dgm:prSet phldrT="[Texto]" custT="1"/>
      <dgm:spPr/>
      <dgm:t>
        <a:bodyPr/>
        <a:lstStyle/>
        <a:p>
          <a:r>
            <a:rPr lang="es-ES" sz="1800" b="1" dirty="0" smtClean="0"/>
            <a:t>INFORME TÉCNICO. Aportan información Cuantitativa sobre el perfil ambiental del producto</a:t>
          </a:r>
          <a:endParaRPr lang="en-US" sz="1800" b="1" dirty="0"/>
        </a:p>
      </dgm:t>
    </dgm:pt>
    <dgm:pt modelId="{0D65BCEF-FFA6-4658-A813-E2B1DBB6FA89}" type="parTrans" cxnId="{F4E25E59-8D43-4D56-9094-3F66A8055144}">
      <dgm:prSet/>
      <dgm:spPr/>
      <dgm:t>
        <a:bodyPr/>
        <a:lstStyle/>
        <a:p>
          <a:endParaRPr lang="en-US"/>
        </a:p>
      </dgm:t>
    </dgm:pt>
    <dgm:pt modelId="{4535BAB8-A7E0-4666-B7A9-0B62690B30D7}" type="sibTrans" cxnId="{F4E25E59-8D43-4D56-9094-3F66A8055144}">
      <dgm:prSet/>
      <dgm:spPr/>
      <dgm:t>
        <a:bodyPr/>
        <a:lstStyle/>
        <a:p>
          <a:endParaRPr lang="en-US"/>
        </a:p>
      </dgm:t>
    </dgm:pt>
    <dgm:pt modelId="{1525095E-E302-4213-80E0-2C747B7DD9B2}">
      <dgm:prSet phldrT="[Texto]" custT="1"/>
      <dgm:spPr/>
      <dgm:t>
        <a:bodyPr/>
        <a:lstStyle/>
        <a:p>
          <a:r>
            <a:rPr lang="es-ES" sz="1800" b="1" dirty="0" smtClean="0"/>
            <a:t> Se basan en estudios del Análisis del Ciclo de Vida desde la CUNA a la TUMBA.</a:t>
          </a:r>
          <a:endParaRPr lang="en-US" sz="1800" b="1" dirty="0"/>
        </a:p>
      </dgm:t>
    </dgm:pt>
    <dgm:pt modelId="{EC9B722B-9169-47A9-AA61-4CCBD4617FDE}" type="parTrans" cxnId="{D3C3CCE4-DE13-4527-8E35-A0977BFBF388}">
      <dgm:prSet/>
      <dgm:spPr/>
      <dgm:t>
        <a:bodyPr/>
        <a:lstStyle/>
        <a:p>
          <a:endParaRPr lang="en-US"/>
        </a:p>
      </dgm:t>
    </dgm:pt>
    <dgm:pt modelId="{106742D7-E4E9-4709-89D0-D1DEDB8D52DB}" type="sibTrans" cxnId="{D3C3CCE4-DE13-4527-8E35-A0977BFBF388}">
      <dgm:prSet/>
      <dgm:spPr/>
      <dgm:t>
        <a:bodyPr/>
        <a:lstStyle/>
        <a:p>
          <a:endParaRPr lang="en-US"/>
        </a:p>
      </dgm:t>
    </dgm:pt>
    <dgm:pt modelId="{785A6189-8EF9-461B-AAD2-1CBCB56A59C4}">
      <dgm:prSet phldrT="[Texto]" custT="1"/>
      <dgm:spPr/>
      <dgm:t>
        <a:bodyPr/>
        <a:lstStyle/>
        <a:p>
          <a:r>
            <a:rPr lang="es-ES" sz="1800" b="1" dirty="0" smtClean="0"/>
            <a:t> Verificables por una tercera parte independiente</a:t>
          </a:r>
          <a:endParaRPr lang="en-US" sz="1800" b="1" dirty="0"/>
        </a:p>
      </dgm:t>
    </dgm:pt>
    <dgm:pt modelId="{9906439F-9CA6-47CB-876E-DED7280FCFBE}" type="parTrans" cxnId="{A9748341-5C18-4632-BE51-E8807A6E40F9}">
      <dgm:prSet/>
      <dgm:spPr/>
      <dgm:t>
        <a:bodyPr/>
        <a:lstStyle/>
        <a:p>
          <a:endParaRPr lang="en-US"/>
        </a:p>
      </dgm:t>
    </dgm:pt>
    <dgm:pt modelId="{64067C23-A2D2-4747-B746-77CA3176D827}" type="sibTrans" cxnId="{A9748341-5C18-4632-BE51-E8807A6E40F9}">
      <dgm:prSet/>
      <dgm:spPr/>
      <dgm:t>
        <a:bodyPr/>
        <a:lstStyle/>
        <a:p>
          <a:endParaRPr lang="en-US"/>
        </a:p>
      </dgm:t>
    </dgm:pt>
    <dgm:pt modelId="{1BE9FC66-0682-4BB5-9885-A6001E65C7CC}">
      <dgm:prSet phldrT="[Texto]" custT="1"/>
      <dgm:spPr/>
      <dgm:t>
        <a:bodyPr/>
        <a:lstStyle/>
        <a:p>
          <a:r>
            <a:rPr lang="es-ES" sz="1800" b="1" dirty="0" smtClean="0"/>
            <a:t> Efectuadas SEGÚN unas REGLAS DE CATEGORIZACIÓN DE PRODUCTO</a:t>
          </a:r>
          <a:endParaRPr lang="en-US" sz="1800" b="1" dirty="0"/>
        </a:p>
      </dgm:t>
    </dgm:pt>
    <dgm:pt modelId="{D74D654F-C0B6-40B5-ACD9-8DBDEB2ED2DF}" type="parTrans" cxnId="{78D31DB8-59B5-40B3-AB42-FEB6862CE858}">
      <dgm:prSet/>
      <dgm:spPr/>
      <dgm:t>
        <a:bodyPr/>
        <a:lstStyle/>
        <a:p>
          <a:endParaRPr lang="en-US"/>
        </a:p>
      </dgm:t>
    </dgm:pt>
    <dgm:pt modelId="{78E244A0-7F29-478B-9184-C80A492A729C}" type="sibTrans" cxnId="{78D31DB8-59B5-40B3-AB42-FEB6862CE858}">
      <dgm:prSet/>
      <dgm:spPr/>
      <dgm:t>
        <a:bodyPr/>
        <a:lstStyle/>
        <a:p>
          <a:endParaRPr lang="en-US"/>
        </a:p>
      </dgm:t>
    </dgm:pt>
    <dgm:pt modelId="{A28DC766-E6BD-4A53-B15E-26B660BF6142}" type="pres">
      <dgm:prSet presAssocID="{58DA0DEA-7262-4D08-8D95-445408AEA89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4AB4C6D-F9F6-4E75-AA51-FDD1493545A7}" type="pres">
      <dgm:prSet presAssocID="{916E6E1A-A9B0-484B-9D6F-F5EDFBD34969}" presName="linNode" presStyleCnt="0"/>
      <dgm:spPr/>
    </dgm:pt>
    <dgm:pt modelId="{9C66D5BC-33EB-4F44-883E-88B54B0A1AA2}" type="pres">
      <dgm:prSet presAssocID="{916E6E1A-A9B0-484B-9D6F-F5EDFBD34969}" presName="parentShp" presStyleLbl="node1" presStyleIdx="0" presStyleCnt="3" custScaleY="47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D6921-80F9-4681-BB10-38F4219DCBEB}" type="pres">
      <dgm:prSet presAssocID="{916E6E1A-A9B0-484B-9D6F-F5EDFBD34969}" presName="childShp" presStyleLbl="bgAccFollowNode1" presStyleIdx="0" presStyleCnt="3" custScaleY="648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5546D-4946-4486-A30F-33E128DDF507}" type="pres">
      <dgm:prSet presAssocID="{08479F27-0791-4646-A878-A67123EF2C0D}" presName="spacing" presStyleCnt="0"/>
      <dgm:spPr/>
    </dgm:pt>
    <dgm:pt modelId="{074C63FD-0E47-4C02-AA13-06807AF6EC77}" type="pres">
      <dgm:prSet presAssocID="{B1CA2741-3ACA-436B-9A63-BFB3471AC612}" presName="linNode" presStyleCnt="0"/>
      <dgm:spPr/>
    </dgm:pt>
    <dgm:pt modelId="{F45FBB61-DD20-425B-B306-0770CC8295C6}" type="pres">
      <dgm:prSet presAssocID="{B1CA2741-3ACA-436B-9A63-BFB3471AC612}" presName="parentShp" presStyleLbl="node1" presStyleIdx="1" presStyleCnt="3" custScaleY="49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CEBBF-B598-4DF6-9D1F-B0690444E5F0}" type="pres">
      <dgm:prSet presAssocID="{B1CA2741-3ACA-436B-9A63-BFB3471AC612}" presName="childShp" presStyleLbl="bgAccFollowNode1" presStyleIdx="1" presStyleCnt="3" custScaleY="49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3CBB7-C359-4B64-8100-0ACF8607DC6E}" type="pres">
      <dgm:prSet presAssocID="{C6C28FC2-B98B-4D8D-B4A8-31595D399AD5}" presName="spacing" presStyleCnt="0"/>
      <dgm:spPr/>
    </dgm:pt>
    <dgm:pt modelId="{DBB1B492-130C-42ED-9F7A-E396247B25D2}" type="pres">
      <dgm:prSet presAssocID="{EAA5AB3C-3748-4BC7-BB44-86B580C34C1C}" presName="linNode" presStyleCnt="0"/>
      <dgm:spPr/>
    </dgm:pt>
    <dgm:pt modelId="{6718CE9B-9CEE-4695-8808-A43995AEA9F6}" type="pres">
      <dgm:prSet presAssocID="{EAA5AB3C-3748-4BC7-BB44-86B580C34C1C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A54AE-C6A1-4F08-928F-BE7F43EA4999}" type="pres">
      <dgm:prSet presAssocID="{EAA5AB3C-3748-4BC7-BB44-86B580C34C1C}" presName="childShp" presStyleLbl="bgAccFollowNode1" presStyleIdx="2" presStyleCnt="3" custScaleY="220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9915A9-3238-435A-9639-39FD879695A9}" srcId="{916E6E1A-A9B0-484B-9D6F-F5EDFBD34969}" destId="{382BBAD5-3FD6-4E48-BA92-29B1A4212390}" srcOrd="1" destOrd="0" parTransId="{7E607879-3496-474C-AEEE-9C8C6CB3D31D}" sibTransId="{2D093770-76E6-4355-963C-BA7A6BFEDAA4}"/>
    <dgm:cxn modelId="{AC558664-3FE3-409A-88A7-3AC35D45C13A}" type="presOf" srcId="{0D021A5A-182C-44A4-8BBF-F840FC05C24F}" destId="{740CEBBF-B598-4DF6-9D1F-B0690444E5F0}" srcOrd="0" destOrd="2" presId="urn:microsoft.com/office/officeart/2005/8/layout/vList6"/>
    <dgm:cxn modelId="{4B89AFBD-C48C-4FCB-983B-F11450980504}" type="presOf" srcId="{6243C895-4954-44B1-891C-0CAF04E5CDBC}" destId="{C44A54AE-C6A1-4F08-928F-BE7F43EA4999}" srcOrd="0" destOrd="0" presId="urn:microsoft.com/office/officeart/2005/8/layout/vList6"/>
    <dgm:cxn modelId="{90B09ED1-AEEB-4BE5-9B2B-CDFB9A852F52}" srcId="{58DA0DEA-7262-4D08-8D95-445408AEA891}" destId="{EAA5AB3C-3748-4BC7-BB44-86B580C34C1C}" srcOrd="2" destOrd="0" parTransId="{CA4B114F-C19A-4873-AEE1-1CEB585A37F5}" sibTransId="{4C6FDBCE-AA3A-4DF9-9E0E-5DE4B427431F}"/>
    <dgm:cxn modelId="{0215F2FC-76F3-4BE0-B285-738EE249ACFE}" type="presOf" srcId="{382BBAD5-3FD6-4E48-BA92-29B1A4212390}" destId="{78FD6921-80F9-4681-BB10-38F4219DCBEB}" srcOrd="0" destOrd="1" presId="urn:microsoft.com/office/officeart/2005/8/layout/vList6"/>
    <dgm:cxn modelId="{81FACFF0-1BED-4F95-A00A-9B18C27C5530}" srcId="{B1CA2741-3ACA-436B-9A63-BFB3471AC612}" destId="{8DAA8A86-4EEE-420F-8AFA-EBED94B5E2C5}" srcOrd="3" destOrd="0" parTransId="{CE6499CA-9079-4305-8544-CC2A4A79210A}" sibTransId="{E07209B3-7C5A-49F7-B5F3-040A0D191158}"/>
    <dgm:cxn modelId="{78D31DB8-59B5-40B3-AB42-FEB6862CE858}" srcId="{EAA5AB3C-3748-4BC7-BB44-86B580C34C1C}" destId="{1BE9FC66-0682-4BB5-9885-A6001E65C7CC}" srcOrd="3" destOrd="0" parTransId="{D74D654F-C0B6-40B5-ACD9-8DBDEB2ED2DF}" sibTransId="{78E244A0-7F29-478B-9184-C80A492A729C}"/>
    <dgm:cxn modelId="{7BDA9BDA-8C0A-498C-8A56-4BE629642D9B}" type="presOf" srcId="{916E6E1A-A9B0-484B-9D6F-F5EDFBD34969}" destId="{9C66D5BC-33EB-4F44-883E-88B54B0A1AA2}" srcOrd="0" destOrd="0" presId="urn:microsoft.com/office/officeart/2005/8/layout/vList6"/>
    <dgm:cxn modelId="{0DDDBE80-0B0E-4BBC-A682-D417F607585E}" type="presOf" srcId="{AF620E05-A70E-45E5-A5DA-1B342669FDF7}" destId="{78FD6921-80F9-4681-BB10-38F4219DCBEB}" srcOrd="0" destOrd="0" presId="urn:microsoft.com/office/officeart/2005/8/layout/vList6"/>
    <dgm:cxn modelId="{F4E25E59-8D43-4D56-9094-3F66A8055144}" srcId="{EAA5AB3C-3748-4BC7-BB44-86B580C34C1C}" destId="{6243C895-4954-44B1-891C-0CAF04E5CDBC}" srcOrd="0" destOrd="0" parTransId="{0D65BCEF-FFA6-4658-A813-E2B1DBB6FA89}" sibTransId="{4535BAB8-A7E0-4666-B7A9-0B62690B30D7}"/>
    <dgm:cxn modelId="{7C53BBE8-ECCB-4BF9-954A-968A247F69EB}" type="presOf" srcId="{785A6189-8EF9-461B-AAD2-1CBCB56A59C4}" destId="{C44A54AE-C6A1-4F08-928F-BE7F43EA4999}" srcOrd="0" destOrd="2" presId="urn:microsoft.com/office/officeart/2005/8/layout/vList6"/>
    <dgm:cxn modelId="{569201D2-67DE-48E2-8A77-3D1DA11F01A1}" type="presOf" srcId="{CB4AEE77-0EEE-4EBE-9E75-A120135E586B}" destId="{78FD6921-80F9-4681-BB10-38F4219DCBEB}" srcOrd="0" destOrd="2" presId="urn:microsoft.com/office/officeart/2005/8/layout/vList6"/>
    <dgm:cxn modelId="{5C78E960-A017-43AA-B43D-AE68E3C5FF83}" type="presOf" srcId="{946B9FA0-4DB9-4F2F-9AEF-38F23ED7F23E}" destId="{740CEBBF-B598-4DF6-9D1F-B0690444E5F0}" srcOrd="0" destOrd="0" presId="urn:microsoft.com/office/officeart/2005/8/layout/vList6"/>
    <dgm:cxn modelId="{8908091A-96CC-4499-94BA-5501A78E9F9E}" srcId="{58DA0DEA-7262-4D08-8D95-445408AEA891}" destId="{916E6E1A-A9B0-484B-9D6F-F5EDFBD34969}" srcOrd="0" destOrd="0" parTransId="{9967D44C-EBAF-4B56-A876-FC77DC3F54A2}" sibTransId="{08479F27-0791-4646-A878-A67123EF2C0D}"/>
    <dgm:cxn modelId="{6B711ADA-E0D6-4727-8F3E-E39B7804BB5E}" type="presOf" srcId="{B1CA2741-3ACA-436B-9A63-BFB3471AC612}" destId="{F45FBB61-DD20-425B-B306-0770CC8295C6}" srcOrd="0" destOrd="0" presId="urn:microsoft.com/office/officeart/2005/8/layout/vList6"/>
    <dgm:cxn modelId="{99D0A02C-E761-45F3-A2B7-A8ABA5FBDC1C}" type="presOf" srcId="{58DA0DEA-7262-4D08-8D95-445408AEA891}" destId="{A28DC766-E6BD-4A53-B15E-26B660BF6142}" srcOrd="0" destOrd="0" presId="urn:microsoft.com/office/officeart/2005/8/layout/vList6"/>
    <dgm:cxn modelId="{AB5502EC-FA62-45BF-88A3-56FE92EFBE17}" srcId="{58DA0DEA-7262-4D08-8D95-445408AEA891}" destId="{B1CA2741-3ACA-436B-9A63-BFB3471AC612}" srcOrd="1" destOrd="0" parTransId="{D162E121-8342-4D6E-8DE1-980B502071A5}" sibTransId="{C6C28FC2-B98B-4D8D-B4A8-31595D399AD5}"/>
    <dgm:cxn modelId="{4C96B5B2-FAC9-419E-B6B6-DB34D8C0A082}" srcId="{B1CA2741-3ACA-436B-9A63-BFB3471AC612}" destId="{0D021A5A-182C-44A4-8BBF-F840FC05C24F}" srcOrd="2" destOrd="0" parTransId="{63115196-F141-4992-8C2A-F1D11C24BDEE}" sibTransId="{4475EB63-58DE-4E1A-A136-AA9E0BD8C9EF}"/>
    <dgm:cxn modelId="{ECD67836-FD30-4E20-8902-DAC22B9B77F3}" srcId="{B1CA2741-3ACA-436B-9A63-BFB3471AC612}" destId="{946B9FA0-4DB9-4F2F-9AEF-38F23ED7F23E}" srcOrd="0" destOrd="0" parTransId="{106D6637-BE7A-4B80-92AD-98A17580E751}" sibTransId="{18DC732A-6817-44A5-BE37-B98789470499}"/>
    <dgm:cxn modelId="{D3C3CCE4-DE13-4527-8E35-A0977BFBF388}" srcId="{EAA5AB3C-3748-4BC7-BB44-86B580C34C1C}" destId="{1525095E-E302-4213-80E0-2C747B7DD9B2}" srcOrd="1" destOrd="0" parTransId="{EC9B722B-9169-47A9-AA61-4CCBD4617FDE}" sibTransId="{106742D7-E4E9-4709-89D0-D1DEDB8D52DB}"/>
    <dgm:cxn modelId="{A9748341-5C18-4632-BE51-E8807A6E40F9}" srcId="{EAA5AB3C-3748-4BC7-BB44-86B580C34C1C}" destId="{785A6189-8EF9-461B-AAD2-1CBCB56A59C4}" srcOrd="2" destOrd="0" parTransId="{9906439F-9CA6-47CB-876E-DED7280FCFBE}" sibTransId="{64067C23-A2D2-4747-B746-77CA3176D827}"/>
    <dgm:cxn modelId="{039FE306-FB28-43A0-8F8B-156F92AA2587}" type="presOf" srcId="{8DAA8A86-4EEE-420F-8AFA-EBED94B5E2C5}" destId="{740CEBBF-B598-4DF6-9D1F-B0690444E5F0}" srcOrd="0" destOrd="3" presId="urn:microsoft.com/office/officeart/2005/8/layout/vList6"/>
    <dgm:cxn modelId="{CFAD46EC-113D-4582-AFB4-29BDE9A7D016}" type="presOf" srcId="{1BE9FC66-0682-4BB5-9885-A6001E65C7CC}" destId="{C44A54AE-C6A1-4F08-928F-BE7F43EA4999}" srcOrd="0" destOrd="3" presId="urn:microsoft.com/office/officeart/2005/8/layout/vList6"/>
    <dgm:cxn modelId="{CD794FE8-2536-4A36-8104-B0C21076E350}" type="presOf" srcId="{EAA5AB3C-3748-4BC7-BB44-86B580C34C1C}" destId="{6718CE9B-9CEE-4695-8808-A43995AEA9F6}" srcOrd="0" destOrd="0" presId="urn:microsoft.com/office/officeart/2005/8/layout/vList6"/>
    <dgm:cxn modelId="{CE647B1A-4AF9-4143-B3D3-9D7A41B1016A}" type="presOf" srcId="{059CA508-00A5-4EF9-A9DE-460A2801DFFB}" destId="{740CEBBF-B598-4DF6-9D1F-B0690444E5F0}" srcOrd="0" destOrd="1" presId="urn:microsoft.com/office/officeart/2005/8/layout/vList6"/>
    <dgm:cxn modelId="{7950BEA5-876C-42EC-A2B5-B1A4F2C79894}" srcId="{916E6E1A-A9B0-484B-9D6F-F5EDFBD34969}" destId="{AF620E05-A70E-45E5-A5DA-1B342669FDF7}" srcOrd="0" destOrd="0" parTransId="{85044B7A-F7CE-484F-A197-A18B5ABCD9B7}" sibTransId="{DBBD00CA-4E89-42A8-A915-D4F78D2AFCD3}"/>
    <dgm:cxn modelId="{40C4487F-FB21-4BC1-BA89-E31A499DB4D6}" type="presOf" srcId="{1525095E-E302-4213-80E0-2C747B7DD9B2}" destId="{C44A54AE-C6A1-4F08-928F-BE7F43EA4999}" srcOrd="0" destOrd="1" presId="urn:microsoft.com/office/officeart/2005/8/layout/vList6"/>
    <dgm:cxn modelId="{21F93439-1B02-4698-AFE8-1721F9D2FB72}" srcId="{916E6E1A-A9B0-484B-9D6F-F5EDFBD34969}" destId="{CB4AEE77-0EEE-4EBE-9E75-A120135E586B}" srcOrd="2" destOrd="0" parTransId="{8F66A4FD-63AF-4056-B60A-AFEBBC3E3A83}" sibTransId="{527266A1-B7B1-4A5B-A2AD-21295263BF0E}"/>
    <dgm:cxn modelId="{4C24495D-C32F-4C6E-AB78-46A4E5A9A083}" srcId="{B1CA2741-3ACA-436B-9A63-BFB3471AC612}" destId="{059CA508-00A5-4EF9-A9DE-460A2801DFFB}" srcOrd="1" destOrd="0" parTransId="{86B988F9-8A2E-4FA2-B628-B28C43B3893B}" sibTransId="{A38D0481-E538-42DC-87AB-9E0BE76BA3F5}"/>
    <dgm:cxn modelId="{F95A8639-11A9-4C7C-9FD9-04B9B91EEDEA}" type="presParOf" srcId="{A28DC766-E6BD-4A53-B15E-26B660BF6142}" destId="{04AB4C6D-F9F6-4E75-AA51-FDD1493545A7}" srcOrd="0" destOrd="0" presId="urn:microsoft.com/office/officeart/2005/8/layout/vList6"/>
    <dgm:cxn modelId="{DF557956-F765-4D3B-BD7F-125D91A0C177}" type="presParOf" srcId="{04AB4C6D-F9F6-4E75-AA51-FDD1493545A7}" destId="{9C66D5BC-33EB-4F44-883E-88B54B0A1AA2}" srcOrd="0" destOrd="0" presId="urn:microsoft.com/office/officeart/2005/8/layout/vList6"/>
    <dgm:cxn modelId="{7536C047-13D2-4B8A-B6DF-640335663A42}" type="presParOf" srcId="{04AB4C6D-F9F6-4E75-AA51-FDD1493545A7}" destId="{78FD6921-80F9-4681-BB10-38F4219DCBEB}" srcOrd="1" destOrd="0" presId="urn:microsoft.com/office/officeart/2005/8/layout/vList6"/>
    <dgm:cxn modelId="{F7F32F53-8B63-4900-8540-CEF941153407}" type="presParOf" srcId="{A28DC766-E6BD-4A53-B15E-26B660BF6142}" destId="{BA55546D-4946-4486-A30F-33E128DDF507}" srcOrd="1" destOrd="0" presId="urn:microsoft.com/office/officeart/2005/8/layout/vList6"/>
    <dgm:cxn modelId="{7BF7B8C1-2A8A-4C6D-BEB9-641112607423}" type="presParOf" srcId="{A28DC766-E6BD-4A53-B15E-26B660BF6142}" destId="{074C63FD-0E47-4C02-AA13-06807AF6EC77}" srcOrd="2" destOrd="0" presId="urn:microsoft.com/office/officeart/2005/8/layout/vList6"/>
    <dgm:cxn modelId="{0B1080ED-71D0-4949-8063-D16D12C0A6E7}" type="presParOf" srcId="{074C63FD-0E47-4C02-AA13-06807AF6EC77}" destId="{F45FBB61-DD20-425B-B306-0770CC8295C6}" srcOrd="0" destOrd="0" presId="urn:microsoft.com/office/officeart/2005/8/layout/vList6"/>
    <dgm:cxn modelId="{30EF5FE0-B3DC-48D5-AEF4-CAF79016D927}" type="presParOf" srcId="{074C63FD-0E47-4C02-AA13-06807AF6EC77}" destId="{740CEBBF-B598-4DF6-9D1F-B0690444E5F0}" srcOrd="1" destOrd="0" presId="urn:microsoft.com/office/officeart/2005/8/layout/vList6"/>
    <dgm:cxn modelId="{5CBD4B0B-76A3-4B0C-BDDE-D5E8EF536827}" type="presParOf" srcId="{A28DC766-E6BD-4A53-B15E-26B660BF6142}" destId="{1353CBB7-C359-4B64-8100-0ACF8607DC6E}" srcOrd="3" destOrd="0" presId="urn:microsoft.com/office/officeart/2005/8/layout/vList6"/>
    <dgm:cxn modelId="{ED386EFD-74E3-4A0E-A4C8-31D6D160E07F}" type="presParOf" srcId="{A28DC766-E6BD-4A53-B15E-26B660BF6142}" destId="{DBB1B492-130C-42ED-9F7A-E396247B25D2}" srcOrd="4" destOrd="0" presId="urn:microsoft.com/office/officeart/2005/8/layout/vList6"/>
    <dgm:cxn modelId="{DC4CF525-6178-4FC3-90B3-46AD5022FA3C}" type="presParOf" srcId="{DBB1B492-130C-42ED-9F7A-E396247B25D2}" destId="{6718CE9B-9CEE-4695-8808-A43995AEA9F6}" srcOrd="0" destOrd="0" presId="urn:microsoft.com/office/officeart/2005/8/layout/vList6"/>
    <dgm:cxn modelId="{695B2C4B-9CF2-48DB-809D-BBC4B6BEDE55}" type="presParOf" srcId="{DBB1B492-130C-42ED-9F7A-E396247B25D2}" destId="{C44A54AE-C6A1-4F08-928F-BE7F43EA499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E8EBEB-8BBA-45C4-BF5E-6586971E792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79D0868-BB9A-453E-8D49-6015AF1719A4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HERRAMIENTAS EVALUACIÓN SOSTENIBILIDAD</a:t>
          </a:r>
          <a:endParaRPr lang="es-ES" dirty="0"/>
        </a:p>
      </dgm:t>
    </dgm:pt>
    <dgm:pt modelId="{DD8B1591-5D18-42CC-A113-41B2E7CA34DD}" type="parTrans" cxnId="{417A5DF5-C43F-478B-A42E-C84551761E44}">
      <dgm:prSet/>
      <dgm:spPr/>
      <dgm:t>
        <a:bodyPr/>
        <a:lstStyle/>
        <a:p>
          <a:endParaRPr lang="es-ES"/>
        </a:p>
      </dgm:t>
    </dgm:pt>
    <dgm:pt modelId="{21D14435-D284-4FC8-9067-C017A850476F}" type="sibTrans" cxnId="{417A5DF5-C43F-478B-A42E-C84551761E44}">
      <dgm:prSet/>
      <dgm:spPr/>
      <dgm:t>
        <a:bodyPr/>
        <a:lstStyle/>
        <a:p>
          <a:endParaRPr lang="es-ES"/>
        </a:p>
      </dgm:t>
    </dgm:pt>
    <dgm:pt modelId="{85EACF06-1D3A-4A4B-AC3C-EBD736A930BF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TIPOS DE </a:t>
          </a:r>
          <a:r>
            <a:rPr lang="es-ES" dirty="0" err="1" smtClean="0"/>
            <a:t>ECOETIQUETAS</a:t>
          </a:r>
          <a:endParaRPr lang="es-ES" dirty="0"/>
        </a:p>
      </dgm:t>
    </dgm:pt>
    <dgm:pt modelId="{378D33A8-4E51-4471-859A-59BCC8482213}" type="parTrans" cxnId="{01952D6C-9E88-4196-AA98-D69B2F40A1D2}">
      <dgm:prSet/>
      <dgm:spPr/>
      <dgm:t>
        <a:bodyPr/>
        <a:lstStyle/>
        <a:p>
          <a:endParaRPr lang="es-ES"/>
        </a:p>
      </dgm:t>
    </dgm:pt>
    <dgm:pt modelId="{0E7DE19B-5561-4CDF-8B83-5EC21F7FDB6B}" type="sibTrans" cxnId="{01952D6C-9E88-4196-AA98-D69B2F40A1D2}">
      <dgm:prSet/>
      <dgm:spPr/>
      <dgm:t>
        <a:bodyPr/>
        <a:lstStyle/>
        <a:p>
          <a:endParaRPr lang="es-ES"/>
        </a:p>
      </dgm:t>
    </dgm:pt>
    <dgm:pt modelId="{22E57764-741F-464B-88F5-B4F76F4A52F2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smtClean="0"/>
            <a:t>DECLARACIONES AMBIENTALES DE PRODUCTO</a:t>
          </a:r>
          <a:endParaRPr lang="es-ES" dirty="0"/>
        </a:p>
      </dgm:t>
    </dgm:pt>
    <dgm:pt modelId="{FB539051-5D3D-46A2-8B37-6CC34FA7734E}" type="parTrans" cxnId="{6E3DFA5B-FB79-4CB1-B573-E002CCBD70A2}">
      <dgm:prSet/>
      <dgm:spPr/>
      <dgm:t>
        <a:bodyPr/>
        <a:lstStyle/>
        <a:p>
          <a:endParaRPr lang="en-US"/>
        </a:p>
      </dgm:t>
    </dgm:pt>
    <dgm:pt modelId="{BEAFADC6-4907-42A3-9603-B987E70CD088}" type="sibTrans" cxnId="{6E3DFA5B-FB79-4CB1-B573-E002CCBD70A2}">
      <dgm:prSet/>
      <dgm:spPr/>
      <dgm:t>
        <a:bodyPr/>
        <a:lstStyle/>
        <a:p>
          <a:endParaRPr lang="en-US"/>
        </a:p>
      </dgm:t>
    </dgm:pt>
    <dgm:pt modelId="{400F76BA-2531-4250-9CA8-2B688D0EC968}">
      <dgm:prSet phldrT="[Texto]"/>
      <dgm:spPr>
        <a:solidFill>
          <a:srgbClr val="0033CC"/>
        </a:solidFill>
      </dgm:spPr>
      <dgm:t>
        <a:bodyPr/>
        <a:lstStyle/>
        <a:p>
          <a:r>
            <a:rPr lang="es-ES" dirty="0" smtClean="0"/>
            <a:t>ANÁLISIS DEL CICLO DE VIDA</a:t>
          </a:r>
          <a:endParaRPr lang="es-ES" dirty="0"/>
        </a:p>
      </dgm:t>
    </dgm:pt>
    <dgm:pt modelId="{7F437817-9043-4BFE-8581-2F3181024713}" type="parTrans" cxnId="{5E752065-546C-48FA-BE54-485A213DD7BD}">
      <dgm:prSet/>
      <dgm:spPr/>
      <dgm:t>
        <a:bodyPr/>
        <a:lstStyle/>
        <a:p>
          <a:endParaRPr lang="en-US"/>
        </a:p>
      </dgm:t>
    </dgm:pt>
    <dgm:pt modelId="{42DFCD85-7519-49D8-B167-2CB0B078E3F0}" type="sibTrans" cxnId="{5E752065-546C-48FA-BE54-485A213DD7BD}">
      <dgm:prSet/>
      <dgm:spPr/>
      <dgm:t>
        <a:bodyPr/>
        <a:lstStyle/>
        <a:p>
          <a:endParaRPr lang="en-US"/>
        </a:p>
      </dgm:t>
    </dgm:pt>
    <dgm:pt modelId="{68F1C52E-6885-4787-A27D-7C5DF6078277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dirty="0" err="1" smtClean="0"/>
            <a:t>DAPs</a:t>
          </a:r>
          <a:r>
            <a:rPr lang="es-ES" dirty="0" smtClean="0"/>
            <a:t> Y CERTIFICACIONES AMBIENTALES DE EDIFICIOS</a:t>
          </a:r>
          <a:endParaRPr lang="es-ES" dirty="0"/>
        </a:p>
      </dgm:t>
    </dgm:pt>
    <dgm:pt modelId="{EE402A95-5AE3-46BF-9437-63CE5AB82B74}" type="parTrans" cxnId="{5F4AC04A-2A31-4CF1-B686-A1F8CA2980B7}">
      <dgm:prSet/>
      <dgm:spPr/>
      <dgm:t>
        <a:bodyPr/>
        <a:lstStyle/>
        <a:p>
          <a:endParaRPr lang="en-US"/>
        </a:p>
      </dgm:t>
    </dgm:pt>
    <dgm:pt modelId="{2D354B80-6157-4C4E-A265-B83255230850}" type="sibTrans" cxnId="{5F4AC04A-2A31-4CF1-B686-A1F8CA2980B7}">
      <dgm:prSet/>
      <dgm:spPr/>
      <dgm:t>
        <a:bodyPr/>
        <a:lstStyle/>
        <a:p>
          <a:endParaRPr lang="en-US"/>
        </a:p>
      </dgm:t>
    </dgm:pt>
    <dgm:pt modelId="{6EE1E9BD-A0F9-4BE5-8E42-0222752625C0}" type="pres">
      <dgm:prSet presAssocID="{8BE8EBEB-8BBA-45C4-BF5E-6586971E79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0818C1-4F5E-4C31-93A3-5C7311171435}" type="pres">
      <dgm:prSet presAssocID="{E79D0868-BB9A-453E-8D49-6015AF1719A4}" presName="parentLin" presStyleCnt="0"/>
      <dgm:spPr/>
    </dgm:pt>
    <dgm:pt modelId="{0592AC74-93D1-4087-829E-4C5E56FAA1EF}" type="pres">
      <dgm:prSet presAssocID="{E79D0868-BB9A-453E-8D49-6015AF1719A4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39ADE736-FF6F-4471-ADFF-E28952548553}" type="pres">
      <dgm:prSet presAssocID="{E79D0868-BB9A-453E-8D49-6015AF1719A4}" presName="parentText" presStyleLbl="node1" presStyleIdx="0" presStyleCnt="5" custScaleY="1679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AFBBEB-46F7-43F7-928D-ACB39F2E36F1}" type="pres">
      <dgm:prSet presAssocID="{E79D0868-BB9A-453E-8D49-6015AF1719A4}" presName="negativeSpace" presStyleCnt="0"/>
      <dgm:spPr/>
    </dgm:pt>
    <dgm:pt modelId="{A72202FB-2BE0-479A-BF7B-AC2DA14DFFB7}" type="pres">
      <dgm:prSet presAssocID="{E79D0868-BB9A-453E-8D49-6015AF1719A4}" presName="childText" presStyleLbl="conFgAcc1" presStyleIdx="0" presStyleCnt="5">
        <dgm:presLayoutVars>
          <dgm:bulletEnabled val="1"/>
        </dgm:presLayoutVars>
      </dgm:prSet>
      <dgm:spPr/>
    </dgm:pt>
    <dgm:pt modelId="{10259391-A73B-4D42-9C3D-3808CCFCD7C9}" type="pres">
      <dgm:prSet presAssocID="{21D14435-D284-4FC8-9067-C017A850476F}" presName="spaceBetweenRectangles" presStyleCnt="0"/>
      <dgm:spPr/>
    </dgm:pt>
    <dgm:pt modelId="{2F98D6A2-21D0-4819-A825-DE22B385CD6F}" type="pres">
      <dgm:prSet presAssocID="{85EACF06-1D3A-4A4B-AC3C-EBD736A930BF}" presName="parentLin" presStyleCnt="0"/>
      <dgm:spPr/>
    </dgm:pt>
    <dgm:pt modelId="{24FED746-0C76-4B37-BEC3-BA23CF156ED6}" type="pres">
      <dgm:prSet presAssocID="{85EACF06-1D3A-4A4B-AC3C-EBD736A930BF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86502C90-D037-4271-9E7C-1B60073EEC1F}" type="pres">
      <dgm:prSet presAssocID="{85EACF06-1D3A-4A4B-AC3C-EBD736A930BF}" presName="parentText" presStyleLbl="node1" presStyleIdx="1" presStyleCnt="5" custScaleY="19035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A7FA39-E520-43BB-AEB9-65F1B2C74263}" type="pres">
      <dgm:prSet presAssocID="{85EACF06-1D3A-4A4B-AC3C-EBD736A930BF}" presName="negativeSpace" presStyleCnt="0"/>
      <dgm:spPr/>
    </dgm:pt>
    <dgm:pt modelId="{5C9DCEC7-A52B-4296-B6EF-4F1070A3C8E8}" type="pres">
      <dgm:prSet presAssocID="{85EACF06-1D3A-4A4B-AC3C-EBD736A930BF}" presName="childText" presStyleLbl="conFgAcc1" presStyleIdx="1" presStyleCnt="5">
        <dgm:presLayoutVars>
          <dgm:bulletEnabled val="1"/>
        </dgm:presLayoutVars>
      </dgm:prSet>
      <dgm:spPr/>
    </dgm:pt>
    <dgm:pt modelId="{5F997D31-6714-4201-A7F9-6EEAD6941467}" type="pres">
      <dgm:prSet presAssocID="{0E7DE19B-5561-4CDF-8B83-5EC21F7FDB6B}" presName="spaceBetweenRectangles" presStyleCnt="0"/>
      <dgm:spPr/>
    </dgm:pt>
    <dgm:pt modelId="{627C29E7-3580-4773-AB45-0670373973A6}" type="pres">
      <dgm:prSet presAssocID="{400F76BA-2531-4250-9CA8-2B688D0EC968}" presName="parentLin" presStyleCnt="0"/>
      <dgm:spPr/>
    </dgm:pt>
    <dgm:pt modelId="{B86B3C07-EE81-4600-BC1A-4E92DABD02BB}" type="pres">
      <dgm:prSet presAssocID="{400F76BA-2531-4250-9CA8-2B688D0EC968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3D6F9535-5E99-4446-A3B7-2C01E48F8B57}" type="pres">
      <dgm:prSet presAssocID="{400F76BA-2531-4250-9CA8-2B688D0EC968}" presName="parentText" presStyleLbl="node1" presStyleIdx="2" presStyleCnt="5" custScaleY="1752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F9A00-E851-4177-9696-E2695C8B0032}" type="pres">
      <dgm:prSet presAssocID="{400F76BA-2531-4250-9CA8-2B688D0EC968}" presName="negativeSpace" presStyleCnt="0"/>
      <dgm:spPr/>
    </dgm:pt>
    <dgm:pt modelId="{405E313D-F2D7-4082-A1D8-96F3FD049F67}" type="pres">
      <dgm:prSet presAssocID="{400F76BA-2531-4250-9CA8-2B688D0EC968}" presName="childText" presStyleLbl="conFgAcc1" presStyleIdx="2" presStyleCnt="5">
        <dgm:presLayoutVars>
          <dgm:bulletEnabled val="1"/>
        </dgm:presLayoutVars>
      </dgm:prSet>
      <dgm:spPr/>
    </dgm:pt>
    <dgm:pt modelId="{E5FEC066-44B7-4E71-8542-06EB19EA0421}" type="pres">
      <dgm:prSet presAssocID="{42DFCD85-7519-49D8-B167-2CB0B078E3F0}" presName="spaceBetweenRectangles" presStyleCnt="0"/>
      <dgm:spPr/>
    </dgm:pt>
    <dgm:pt modelId="{6F1406D1-5DFD-4684-B746-7E26946EA5EF}" type="pres">
      <dgm:prSet presAssocID="{22E57764-741F-464B-88F5-B4F76F4A52F2}" presName="parentLin" presStyleCnt="0"/>
      <dgm:spPr/>
    </dgm:pt>
    <dgm:pt modelId="{C733C49B-FADD-4DD5-B444-F40CA062A1E3}" type="pres">
      <dgm:prSet presAssocID="{22E57764-741F-464B-88F5-B4F76F4A52F2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1A06467C-9870-4583-A5D3-F031DA875892}" type="pres">
      <dgm:prSet presAssocID="{22E57764-741F-464B-88F5-B4F76F4A52F2}" presName="parentText" presStyleLbl="node1" presStyleIdx="3" presStyleCnt="5" custScaleY="1449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B0C3C-E434-431B-A052-7AFB3DD83F2F}" type="pres">
      <dgm:prSet presAssocID="{22E57764-741F-464B-88F5-B4F76F4A52F2}" presName="negativeSpace" presStyleCnt="0"/>
      <dgm:spPr/>
    </dgm:pt>
    <dgm:pt modelId="{05DA7282-43C7-4D15-A171-664B472B3E50}" type="pres">
      <dgm:prSet presAssocID="{22E57764-741F-464B-88F5-B4F76F4A52F2}" presName="childText" presStyleLbl="conFgAcc1" presStyleIdx="3" presStyleCnt="5">
        <dgm:presLayoutVars>
          <dgm:bulletEnabled val="1"/>
        </dgm:presLayoutVars>
      </dgm:prSet>
      <dgm:spPr/>
    </dgm:pt>
    <dgm:pt modelId="{6E420A41-AC1D-41A5-95FF-EC9A164FA561}" type="pres">
      <dgm:prSet presAssocID="{BEAFADC6-4907-42A3-9603-B987E70CD088}" presName="spaceBetweenRectangles" presStyleCnt="0"/>
      <dgm:spPr/>
    </dgm:pt>
    <dgm:pt modelId="{1E58036A-D46A-4882-AEDC-3D7F6D7F4930}" type="pres">
      <dgm:prSet presAssocID="{68F1C52E-6885-4787-A27D-7C5DF6078277}" presName="parentLin" presStyleCnt="0"/>
      <dgm:spPr/>
    </dgm:pt>
    <dgm:pt modelId="{D73DB646-E1E4-44F4-8F18-56396AD3EC2F}" type="pres">
      <dgm:prSet presAssocID="{68F1C52E-6885-4787-A27D-7C5DF607827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1CFCBB99-A867-468A-A674-07EBCCF02379}" type="pres">
      <dgm:prSet presAssocID="{68F1C52E-6885-4787-A27D-7C5DF607827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34330-7B7D-48C6-94DA-48E14D746EA0}" type="pres">
      <dgm:prSet presAssocID="{68F1C52E-6885-4787-A27D-7C5DF6078277}" presName="negativeSpace" presStyleCnt="0"/>
      <dgm:spPr/>
    </dgm:pt>
    <dgm:pt modelId="{080F6F20-533D-49B1-A470-9717BB4FE0AE}" type="pres">
      <dgm:prSet presAssocID="{68F1C52E-6885-4787-A27D-7C5DF607827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F4AC04A-2A31-4CF1-B686-A1F8CA2980B7}" srcId="{8BE8EBEB-8BBA-45C4-BF5E-6586971E7925}" destId="{68F1C52E-6885-4787-A27D-7C5DF6078277}" srcOrd="4" destOrd="0" parTransId="{EE402A95-5AE3-46BF-9437-63CE5AB82B74}" sibTransId="{2D354B80-6157-4C4E-A265-B83255230850}"/>
    <dgm:cxn modelId="{F9F11CB6-BD78-401E-85F8-4ECCFBDBE8F8}" type="presOf" srcId="{E79D0868-BB9A-453E-8D49-6015AF1719A4}" destId="{0592AC74-93D1-4087-829E-4C5E56FAA1EF}" srcOrd="0" destOrd="0" presId="urn:microsoft.com/office/officeart/2005/8/layout/list1"/>
    <dgm:cxn modelId="{01952D6C-9E88-4196-AA98-D69B2F40A1D2}" srcId="{8BE8EBEB-8BBA-45C4-BF5E-6586971E7925}" destId="{85EACF06-1D3A-4A4B-AC3C-EBD736A930BF}" srcOrd="1" destOrd="0" parTransId="{378D33A8-4E51-4471-859A-59BCC8482213}" sibTransId="{0E7DE19B-5561-4CDF-8B83-5EC21F7FDB6B}"/>
    <dgm:cxn modelId="{0A7330EE-FD88-4E06-94BB-24A7FCEF2D2D}" type="presOf" srcId="{8BE8EBEB-8BBA-45C4-BF5E-6586971E7925}" destId="{6EE1E9BD-A0F9-4BE5-8E42-0222752625C0}" srcOrd="0" destOrd="0" presId="urn:microsoft.com/office/officeart/2005/8/layout/list1"/>
    <dgm:cxn modelId="{98D96601-CB67-4833-8E0E-23BAD388FB5C}" type="presOf" srcId="{400F76BA-2531-4250-9CA8-2B688D0EC968}" destId="{3D6F9535-5E99-4446-A3B7-2C01E48F8B57}" srcOrd="1" destOrd="0" presId="urn:microsoft.com/office/officeart/2005/8/layout/list1"/>
    <dgm:cxn modelId="{5E752065-546C-48FA-BE54-485A213DD7BD}" srcId="{8BE8EBEB-8BBA-45C4-BF5E-6586971E7925}" destId="{400F76BA-2531-4250-9CA8-2B688D0EC968}" srcOrd="2" destOrd="0" parTransId="{7F437817-9043-4BFE-8581-2F3181024713}" sibTransId="{42DFCD85-7519-49D8-B167-2CB0B078E3F0}"/>
    <dgm:cxn modelId="{B17699BB-8D65-4628-B32D-6C0D98CD6C7B}" type="presOf" srcId="{22E57764-741F-464B-88F5-B4F76F4A52F2}" destId="{1A06467C-9870-4583-A5D3-F031DA875892}" srcOrd="1" destOrd="0" presId="urn:microsoft.com/office/officeart/2005/8/layout/list1"/>
    <dgm:cxn modelId="{7FB601E1-7CEC-4304-9665-FE0739CDA3DF}" type="presOf" srcId="{68F1C52E-6885-4787-A27D-7C5DF6078277}" destId="{D73DB646-E1E4-44F4-8F18-56396AD3EC2F}" srcOrd="0" destOrd="0" presId="urn:microsoft.com/office/officeart/2005/8/layout/list1"/>
    <dgm:cxn modelId="{359AF719-4728-4DA9-8B1D-BD5130CBA2B0}" type="presOf" srcId="{68F1C52E-6885-4787-A27D-7C5DF6078277}" destId="{1CFCBB99-A867-468A-A674-07EBCCF02379}" srcOrd="1" destOrd="0" presId="urn:microsoft.com/office/officeart/2005/8/layout/list1"/>
    <dgm:cxn modelId="{417A5DF5-C43F-478B-A42E-C84551761E44}" srcId="{8BE8EBEB-8BBA-45C4-BF5E-6586971E7925}" destId="{E79D0868-BB9A-453E-8D49-6015AF1719A4}" srcOrd="0" destOrd="0" parTransId="{DD8B1591-5D18-42CC-A113-41B2E7CA34DD}" sibTransId="{21D14435-D284-4FC8-9067-C017A850476F}"/>
    <dgm:cxn modelId="{0ECB74CC-CA4A-41F6-9BA3-15D63AF42148}" type="presOf" srcId="{85EACF06-1D3A-4A4B-AC3C-EBD736A930BF}" destId="{86502C90-D037-4271-9E7C-1B60073EEC1F}" srcOrd="1" destOrd="0" presId="urn:microsoft.com/office/officeart/2005/8/layout/list1"/>
    <dgm:cxn modelId="{6E3DFA5B-FB79-4CB1-B573-E002CCBD70A2}" srcId="{8BE8EBEB-8BBA-45C4-BF5E-6586971E7925}" destId="{22E57764-741F-464B-88F5-B4F76F4A52F2}" srcOrd="3" destOrd="0" parTransId="{FB539051-5D3D-46A2-8B37-6CC34FA7734E}" sibTransId="{BEAFADC6-4907-42A3-9603-B987E70CD088}"/>
    <dgm:cxn modelId="{1FE40848-F286-4542-879E-FA86A2C77717}" type="presOf" srcId="{22E57764-741F-464B-88F5-B4F76F4A52F2}" destId="{C733C49B-FADD-4DD5-B444-F40CA062A1E3}" srcOrd="0" destOrd="0" presId="urn:microsoft.com/office/officeart/2005/8/layout/list1"/>
    <dgm:cxn modelId="{B48DC1B1-BDE0-46E4-ACD0-BD4C1331EF37}" type="presOf" srcId="{400F76BA-2531-4250-9CA8-2B688D0EC968}" destId="{B86B3C07-EE81-4600-BC1A-4E92DABD02BB}" srcOrd="0" destOrd="0" presId="urn:microsoft.com/office/officeart/2005/8/layout/list1"/>
    <dgm:cxn modelId="{F618059B-4703-4607-8F4D-BB5CE6ACF683}" type="presOf" srcId="{85EACF06-1D3A-4A4B-AC3C-EBD736A930BF}" destId="{24FED746-0C76-4B37-BEC3-BA23CF156ED6}" srcOrd="0" destOrd="0" presId="urn:microsoft.com/office/officeart/2005/8/layout/list1"/>
    <dgm:cxn modelId="{3EAE2A88-45FA-467B-B38E-1CB5A92ABF2A}" type="presOf" srcId="{E79D0868-BB9A-453E-8D49-6015AF1719A4}" destId="{39ADE736-FF6F-4471-ADFF-E28952548553}" srcOrd="1" destOrd="0" presId="urn:microsoft.com/office/officeart/2005/8/layout/list1"/>
    <dgm:cxn modelId="{1E400C46-73D1-422C-8C65-6E4A91576433}" type="presParOf" srcId="{6EE1E9BD-A0F9-4BE5-8E42-0222752625C0}" destId="{310818C1-4F5E-4C31-93A3-5C7311171435}" srcOrd="0" destOrd="0" presId="urn:microsoft.com/office/officeart/2005/8/layout/list1"/>
    <dgm:cxn modelId="{454128BA-7425-476C-B489-EEDCD50975F9}" type="presParOf" srcId="{310818C1-4F5E-4C31-93A3-5C7311171435}" destId="{0592AC74-93D1-4087-829E-4C5E56FAA1EF}" srcOrd="0" destOrd="0" presId="urn:microsoft.com/office/officeart/2005/8/layout/list1"/>
    <dgm:cxn modelId="{9C3AE483-2A18-403F-9858-EC4214D3D27C}" type="presParOf" srcId="{310818C1-4F5E-4C31-93A3-5C7311171435}" destId="{39ADE736-FF6F-4471-ADFF-E28952548553}" srcOrd="1" destOrd="0" presId="urn:microsoft.com/office/officeart/2005/8/layout/list1"/>
    <dgm:cxn modelId="{F47D8D65-D065-4714-80EA-4302A494C81B}" type="presParOf" srcId="{6EE1E9BD-A0F9-4BE5-8E42-0222752625C0}" destId="{0DAFBBEB-46F7-43F7-928D-ACB39F2E36F1}" srcOrd="1" destOrd="0" presId="urn:microsoft.com/office/officeart/2005/8/layout/list1"/>
    <dgm:cxn modelId="{18729FB2-A173-4F13-8B45-08A88A11E8EB}" type="presParOf" srcId="{6EE1E9BD-A0F9-4BE5-8E42-0222752625C0}" destId="{A72202FB-2BE0-479A-BF7B-AC2DA14DFFB7}" srcOrd="2" destOrd="0" presId="urn:microsoft.com/office/officeart/2005/8/layout/list1"/>
    <dgm:cxn modelId="{19DE576B-E62C-455C-8026-7493C920CC06}" type="presParOf" srcId="{6EE1E9BD-A0F9-4BE5-8E42-0222752625C0}" destId="{10259391-A73B-4D42-9C3D-3808CCFCD7C9}" srcOrd="3" destOrd="0" presId="urn:microsoft.com/office/officeart/2005/8/layout/list1"/>
    <dgm:cxn modelId="{789CE9E7-BE3A-4D2A-B086-257EDAB40C75}" type="presParOf" srcId="{6EE1E9BD-A0F9-4BE5-8E42-0222752625C0}" destId="{2F98D6A2-21D0-4819-A825-DE22B385CD6F}" srcOrd="4" destOrd="0" presId="urn:microsoft.com/office/officeart/2005/8/layout/list1"/>
    <dgm:cxn modelId="{A4721DEC-527F-4F4A-8721-057562450FA0}" type="presParOf" srcId="{2F98D6A2-21D0-4819-A825-DE22B385CD6F}" destId="{24FED746-0C76-4B37-BEC3-BA23CF156ED6}" srcOrd="0" destOrd="0" presId="urn:microsoft.com/office/officeart/2005/8/layout/list1"/>
    <dgm:cxn modelId="{2230C1BC-FDF2-4129-8961-ED11CE188CC7}" type="presParOf" srcId="{2F98D6A2-21D0-4819-A825-DE22B385CD6F}" destId="{86502C90-D037-4271-9E7C-1B60073EEC1F}" srcOrd="1" destOrd="0" presId="urn:microsoft.com/office/officeart/2005/8/layout/list1"/>
    <dgm:cxn modelId="{B7FC3DF9-29CC-415C-B94A-3EA96DBA4CBF}" type="presParOf" srcId="{6EE1E9BD-A0F9-4BE5-8E42-0222752625C0}" destId="{B9A7FA39-E520-43BB-AEB9-65F1B2C74263}" srcOrd="5" destOrd="0" presId="urn:microsoft.com/office/officeart/2005/8/layout/list1"/>
    <dgm:cxn modelId="{8364CC89-341F-441F-95E2-3DF0DC07B19F}" type="presParOf" srcId="{6EE1E9BD-A0F9-4BE5-8E42-0222752625C0}" destId="{5C9DCEC7-A52B-4296-B6EF-4F1070A3C8E8}" srcOrd="6" destOrd="0" presId="urn:microsoft.com/office/officeart/2005/8/layout/list1"/>
    <dgm:cxn modelId="{3BF82530-79B5-42A4-B225-7044D102838E}" type="presParOf" srcId="{6EE1E9BD-A0F9-4BE5-8E42-0222752625C0}" destId="{5F997D31-6714-4201-A7F9-6EEAD6941467}" srcOrd="7" destOrd="0" presId="urn:microsoft.com/office/officeart/2005/8/layout/list1"/>
    <dgm:cxn modelId="{B6556EB1-51F9-4F8B-8C2B-BA74BB345AF7}" type="presParOf" srcId="{6EE1E9BD-A0F9-4BE5-8E42-0222752625C0}" destId="{627C29E7-3580-4773-AB45-0670373973A6}" srcOrd="8" destOrd="0" presId="urn:microsoft.com/office/officeart/2005/8/layout/list1"/>
    <dgm:cxn modelId="{3F56562A-A5A1-4F52-A262-0E96CA9DCADF}" type="presParOf" srcId="{627C29E7-3580-4773-AB45-0670373973A6}" destId="{B86B3C07-EE81-4600-BC1A-4E92DABD02BB}" srcOrd="0" destOrd="0" presId="urn:microsoft.com/office/officeart/2005/8/layout/list1"/>
    <dgm:cxn modelId="{A8A88F1A-FAB5-4E3B-91CD-FCBA58A2329A}" type="presParOf" srcId="{627C29E7-3580-4773-AB45-0670373973A6}" destId="{3D6F9535-5E99-4446-A3B7-2C01E48F8B57}" srcOrd="1" destOrd="0" presId="urn:microsoft.com/office/officeart/2005/8/layout/list1"/>
    <dgm:cxn modelId="{A03FD817-5D1B-4063-A499-70534AFB7B91}" type="presParOf" srcId="{6EE1E9BD-A0F9-4BE5-8E42-0222752625C0}" destId="{D15F9A00-E851-4177-9696-E2695C8B0032}" srcOrd="9" destOrd="0" presId="urn:microsoft.com/office/officeart/2005/8/layout/list1"/>
    <dgm:cxn modelId="{10DC6FAB-6BB7-4C47-B9BF-09CA5574A2E8}" type="presParOf" srcId="{6EE1E9BD-A0F9-4BE5-8E42-0222752625C0}" destId="{405E313D-F2D7-4082-A1D8-96F3FD049F67}" srcOrd="10" destOrd="0" presId="urn:microsoft.com/office/officeart/2005/8/layout/list1"/>
    <dgm:cxn modelId="{37A3462F-7B25-4762-ACFC-7D6B5E016D09}" type="presParOf" srcId="{6EE1E9BD-A0F9-4BE5-8E42-0222752625C0}" destId="{E5FEC066-44B7-4E71-8542-06EB19EA0421}" srcOrd="11" destOrd="0" presId="urn:microsoft.com/office/officeart/2005/8/layout/list1"/>
    <dgm:cxn modelId="{098D1C08-ED2C-4E82-A97D-6D6CD5E235C4}" type="presParOf" srcId="{6EE1E9BD-A0F9-4BE5-8E42-0222752625C0}" destId="{6F1406D1-5DFD-4684-B746-7E26946EA5EF}" srcOrd="12" destOrd="0" presId="urn:microsoft.com/office/officeart/2005/8/layout/list1"/>
    <dgm:cxn modelId="{22C24807-FFF4-497F-83E2-A8D078BC0CFD}" type="presParOf" srcId="{6F1406D1-5DFD-4684-B746-7E26946EA5EF}" destId="{C733C49B-FADD-4DD5-B444-F40CA062A1E3}" srcOrd="0" destOrd="0" presId="urn:microsoft.com/office/officeart/2005/8/layout/list1"/>
    <dgm:cxn modelId="{2DF446A5-DDCE-4054-8B78-F305AB28D2C9}" type="presParOf" srcId="{6F1406D1-5DFD-4684-B746-7E26946EA5EF}" destId="{1A06467C-9870-4583-A5D3-F031DA875892}" srcOrd="1" destOrd="0" presId="urn:microsoft.com/office/officeart/2005/8/layout/list1"/>
    <dgm:cxn modelId="{2B9F16CD-DC9D-4DAB-9781-AAB9887D36FD}" type="presParOf" srcId="{6EE1E9BD-A0F9-4BE5-8E42-0222752625C0}" destId="{500B0C3C-E434-431B-A052-7AFB3DD83F2F}" srcOrd="13" destOrd="0" presId="urn:microsoft.com/office/officeart/2005/8/layout/list1"/>
    <dgm:cxn modelId="{C445113C-18B5-4FF6-8A79-C8A07B977C3C}" type="presParOf" srcId="{6EE1E9BD-A0F9-4BE5-8E42-0222752625C0}" destId="{05DA7282-43C7-4D15-A171-664B472B3E50}" srcOrd="14" destOrd="0" presId="urn:microsoft.com/office/officeart/2005/8/layout/list1"/>
    <dgm:cxn modelId="{FF2BD874-73EA-4C92-977C-C2F0370E1D0F}" type="presParOf" srcId="{6EE1E9BD-A0F9-4BE5-8E42-0222752625C0}" destId="{6E420A41-AC1D-41A5-95FF-EC9A164FA561}" srcOrd="15" destOrd="0" presId="urn:microsoft.com/office/officeart/2005/8/layout/list1"/>
    <dgm:cxn modelId="{F09D21FD-ECD9-4352-922D-EA460932C1F9}" type="presParOf" srcId="{6EE1E9BD-A0F9-4BE5-8E42-0222752625C0}" destId="{1E58036A-D46A-4882-AEDC-3D7F6D7F4930}" srcOrd="16" destOrd="0" presId="urn:microsoft.com/office/officeart/2005/8/layout/list1"/>
    <dgm:cxn modelId="{4AEB5DE4-A96A-4DFF-88A2-DC25AB2FD7A2}" type="presParOf" srcId="{1E58036A-D46A-4882-AEDC-3D7F6D7F4930}" destId="{D73DB646-E1E4-44F4-8F18-56396AD3EC2F}" srcOrd="0" destOrd="0" presId="urn:microsoft.com/office/officeart/2005/8/layout/list1"/>
    <dgm:cxn modelId="{8535E0CF-3D71-49E3-90A1-AA8D7520E651}" type="presParOf" srcId="{1E58036A-D46A-4882-AEDC-3D7F6D7F4930}" destId="{1CFCBB99-A867-468A-A674-07EBCCF02379}" srcOrd="1" destOrd="0" presId="urn:microsoft.com/office/officeart/2005/8/layout/list1"/>
    <dgm:cxn modelId="{F5720308-D5BA-440F-83CF-91D822581C1C}" type="presParOf" srcId="{6EE1E9BD-A0F9-4BE5-8E42-0222752625C0}" destId="{BF534330-7B7D-48C6-94DA-48E14D746EA0}" srcOrd="17" destOrd="0" presId="urn:microsoft.com/office/officeart/2005/8/layout/list1"/>
    <dgm:cxn modelId="{DFE166F4-9975-48BF-8F5A-AEBEC58BA3F8}" type="presParOf" srcId="{6EE1E9BD-A0F9-4BE5-8E42-0222752625C0}" destId="{080F6F20-533D-49B1-A470-9717BB4FE0A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202FB-2BE0-479A-BF7B-AC2DA14DFFB7}">
      <dsp:nvSpPr>
        <dsp:cNvPr id="0" name=""/>
        <dsp:cNvSpPr/>
      </dsp:nvSpPr>
      <dsp:spPr>
        <a:xfrm>
          <a:off x="0" y="576571"/>
          <a:ext cx="727280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DE736-FF6F-4471-ADFF-E28952548553}">
      <dsp:nvSpPr>
        <dsp:cNvPr id="0" name=""/>
        <dsp:cNvSpPr/>
      </dsp:nvSpPr>
      <dsp:spPr>
        <a:xfrm>
          <a:off x="363640" y="19423"/>
          <a:ext cx="5090965" cy="793308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HERRAMIENTAS EVALUACIÓN SOSTENIBILIDAD</a:t>
          </a:r>
          <a:endParaRPr lang="es-ES" sz="1600" kern="1200" dirty="0"/>
        </a:p>
      </dsp:txBody>
      <dsp:txXfrm>
        <a:off x="402366" y="58149"/>
        <a:ext cx="5013513" cy="715856"/>
      </dsp:txXfrm>
    </dsp:sp>
    <dsp:sp modelId="{5C9DCEC7-A52B-4296-B6EF-4F1070A3C8E8}">
      <dsp:nvSpPr>
        <dsp:cNvPr id="0" name=""/>
        <dsp:cNvSpPr/>
      </dsp:nvSpPr>
      <dsp:spPr>
        <a:xfrm>
          <a:off x="0" y="1729082"/>
          <a:ext cx="727280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02C90-D037-4271-9E7C-1B60073EEC1F}">
      <dsp:nvSpPr>
        <dsp:cNvPr id="0" name=""/>
        <dsp:cNvSpPr/>
      </dsp:nvSpPr>
      <dsp:spPr>
        <a:xfrm>
          <a:off x="363640" y="1066171"/>
          <a:ext cx="5090965" cy="899070"/>
        </a:xfrm>
        <a:prstGeom prst="roundRect">
          <a:avLst/>
        </a:prstGeom>
        <a:solidFill>
          <a:srgbClr val="F893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TIPOS DE </a:t>
          </a:r>
          <a:r>
            <a:rPr lang="es-ES" sz="1600" kern="1200" dirty="0" err="1" smtClean="0"/>
            <a:t>ECOETIQUETAS</a:t>
          </a:r>
          <a:endParaRPr lang="es-ES" sz="1600" kern="1200" dirty="0"/>
        </a:p>
      </dsp:txBody>
      <dsp:txXfrm>
        <a:off x="407529" y="1110060"/>
        <a:ext cx="5003187" cy="811292"/>
      </dsp:txXfrm>
    </dsp:sp>
    <dsp:sp modelId="{405E313D-F2D7-4082-A1D8-96F3FD049F67}">
      <dsp:nvSpPr>
        <dsp:cNvPr id="0" name=""/>
        <dsp:cNvSpPr/>
      </dsp:nvSpPr>
      <dsp:spPr>
        <a:xfrm>
          <a:off x="0" y="2810107"/>
          <a:ext cx="727280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6F9535-5E99-4446-A3B7-2C01E48F8B57}">
      <dsp:nvSpPr>
        <dsp:cNvPr id="0" name=""/>
        <dsp:cNvSpPr/>
      </dsp:nvSpPr>
      <dsp:spPr>
        <a:xfrm>
          <a:off x="363640" y="2218682"/>
          <a:ext cx="5090965" cy="827584"/>
        </a:xfrm>
        <a:prstGeom prst="roundRect">
          <a:avLst/>
        </a:prstGeom>
        <a:solidFill>
          <a:srgbClr val="00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ANÁLISIS DEL CICLO DE VIDA</a:t>
          </a:r>
          <a:endParaRPr lang="es-ES" sz="1600" kern="1200" dirty="0"/>
        </a:p>
      </dsp:txBody>
      <dsp:txXfrm>
        <a:off x="404039" y="2259081"/>
        <a:ext cx="5010167" cy="746786"/>
      </dsp:txXfrm>
    </dsp:sp>
    <dsp:sp modelId="{05DA7282-43C7-4D15-A171-664B472B3E50}">
      <dsp:nvSpPr>
        <dsp:cNvPr id="0" name=""/>
        <dsp:cNvSpPr/>
      </dsp:nvSpPr>
      <dsp:spPr>
        <a:xfrm>
          <a:off x="0" y="3748160"/>
          <a:ext cx="727280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6467C-9870-4583-A5D3-F031DA875892}">
      <dsp:nvSpPr>
        <dsp:cNvPr id="0" name=""/>
        <dsp:cNvSpPr/>
      </dsp:nvSpPr>
      <dsp:spPr>
        <a:xfrm>
          <a:off x="363640" y="3299707"/>
          <a:ext cx="5090965" cy="684613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DECLARACIONES AMBIENTALES DE PRODUCTO</a:t>
          </a:r>
          <a:endParaRPr lang="es-ES" sz="1600" kern="1200" dirty="0"/>
        </a:p>
      </dsp:txBody>
      <dsp:txXfrm>
        <a:off x="397060" y="3333127"/>
        <a:ext cx="5024125" cy="617773"/>
      </dsp:txXfrm>
    </dsp:sp>
    <dsp:sp modelId="{080F6F20-533D-49B1-A470-9717BB4FE0AE}">
      <dsp:nvSpPr>
        <dsp:cNvPr id="0" name=""/>
        <dsp:cNvSpPr/>
      </dsp:nvSpPr>
      <dsp:spPr>
        <a:xfrm>
          <a:off x="0" y="4473920"/>
          <a:ext cx="727280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CBB99-A867-468A-A674-07EBCCF02379}">
      <dsp:nvSpPr>
        <dsp:cNvPr id="0" name=""/>
        <dsp:cNvSpPr/>
      </dsp:nvSpPr>
      <dsp:spPr>
        <a:xfrm>
          <a:off x="363640" y="4237760"/>
          <a:ext cx="5090965" cy="47232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DAPs</a:t>
          </a:r>
          <a:r>
            <a:rPr lang="es-ES" sz="1600" kern="1200" dirty="0" smtClean="0"/>
            <a:t> Y CERTIFICACIONES AMBIENTALES DE EDIFICIOS</a:t>
          </a:r>
          <a:endParaRPr lang="es-ES" sz="1600" kern="1200" dirty="0"/>
        </a:p>
      </dsp:txBody>
      <dsp:txXfrm>
        <a:off x="386697" y="4260817"/>
        <a:ext cx="5044851" cy="4262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202FB-2BE0-479A-BF7B-AC2DA14DFFB7}">
      <dsp:nvSpPr>
        <dsp:cNvPr id="0" name=""/>
        <dsp:cNvSpPr/>
      </dsp:nvSpPr>
      <dsp:spPr>
        <a:xfrm>
          <a:off x="0" y="576571"/>
          <a:ext cx="727280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DE736-FF6F-4471-ADFF-E28952548553}">
      <dsp:nvSpPr>
        <dsp:cNvPr id="0" name=""/>
        <dsp:cNvSpPr/>
      </dsp:nvSpPr>
      <dsp:spPr>
        <a:xfrm>
          <a:off x="363640" y="19423"/>
          <a:ext cx="5090965" cy="793308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HERRAMIENTAS EVALUACIÓN SOSTENIBILIDAD</a:t>
          </a:r>
          <a:endParaRPr lang="es-ES" sz="1600" kern="1200" dirty="0"/>
        </a:p>
      </dsp:txBody>
      <dsp:txXfrm>
        <a:off x="402366" y="58149"/>
        <a:ext cx="5013513" cy="715856"/>
      </dsp:txXfrm>
    </dsp:sp>
    <dsp:sp modelId="{5C9DCEC7-A52B-4296-B6EF-4F1070A3C8E8}">
      <dsp:nvSpPr>
        <dsp:cNvPr id="0" name=""/>
        <dsp:cNvSpPr/>
      </dsp:nvSpPr>
      <dsp:spPr>
        <a:xfrm>
          <a:off x="0" y="1729082"/>
          <a:ext cx="727280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02C90-D037-4271-9E7C-1B60073EEC1F}">
      <dsp:nvSpPr>
        <dsp:cNvPr id="0" name=""/>
        <dsp:cNvSpPr/>
      </dsp:nvSpPr>
      <dsp:spPr>
        <a:xfrm>
          <a:off x="363640" y="1066171"/>
          <a:ext cx="5090965" cy="899070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TIPOS DE </a:t>
          </a:r>
          <a:r>
            <a:rPr lang="es-ES" sz="1600" kern="1200" dirty="0" err="1" smtClean="0"/>
            <a:t>ECOETIQUETAS</a:t>
          </a:r>
          <a:endParaRPr lang="es-ES" sz="1600" kern="1200" dirty="0"/>
        </a:p>
      </dsp:txBody>
      <dsp:txXfrm>
        <a:off x="407529" y="1110060"/>
        <a:ext cx="5003187" cy="811292"/>
      </dsp:txXfrm>
    </dsp:sp>
    <dsp:sp modelId="{405E313D-F2D7-4082-A1D8-96F3FD049F67}">
      <dsp:nvSpPr>
        <dsp:cNvPr id="0" name=""/>
        <dsp:cNvSpPr/>
      </dsp:nvSpPr>
      <dsp:spPr>
        <a:xfrm>
          <a:off x="0" y="2810107"/>
          <a:ext cx="727280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6F9535-5E99-4446-A3B7-2C01E48F8B57}">
      <dsp:nvSpPr>
        <dsp:cNvPr id="0" name=""/>
        <dsp:cNvSpPr/>
      </dsp:nvSpPr>
      <dsp:spPr>
        <a:xfrm>
          <a:off x="363640" y="2218682"/>
          <a:ext cx="5090965" cy="827584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ANÁLISIS DEL CICLO DE VIDA</a:t>
          </a:r>
          <a:endParaRPr lang="es-ES" sz="1600" kern="1200" dirty="0"/>
        </a:p>
      </dsp:txBody>
      <dsp:txXfrm>
        <a:off x="404039" y="2259081"/>
        <a:ext cx="5010167" cy="746786"/>
      </dsp:txXfrm>
    </dsp:sp>
    <dsp:sp modelId="{05DA7282-43C7-4D15-A171-664B472B3E50}">
      <dsp:nvSpPr>
        <dsp:cNvPr id="0" name=""/>
        <dsp:cNvSpPr/>
      </dsp:nvSpPr>
      <dsp:spPr>
        <a:xfrm>
          <a:off x="0" y="3748160"/>
          <a:ext cx="727280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6467C-9870-4583-A5D3-F031DA875892}">
      <dsp:nvSpPr>
        <dsp:cNvPr id="0" name=""/>
        <dsp:cNvSpPr/>
      </dsp:nvSpPr>
      <dsp:spPr>
        <a:xfrm>
          <a:off x="363640" y="3299707"/>
          <a:ext cx="5090965" cy="684613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DECLARACIONES AMBIENTALES DE PRODUCTO</a:t>
          </a:r>
          <a:endParaRPr lang="es-ES" sz="1600" kern="1200" dirty="0"/>
        </a:p>
      </dsp:txBody>
      <dsp:txXfrm>
        <a:off x="397060" y="3333127"/>
        <a:ext cx="5024125" cy="617773"/>
      </dsp:txXfrm>
    </dsp:sp>
    <dsp:sp modelId="{080F6F20-533D-49B1-A470-9717BB4FE0AE}">
      <dsp:nvSpPr>
        <dsp:cNvPr id="0" name=""/>
        <dsp:cNvSpPr/>
      </dsp:nvSpPr>
      <dsp:spPr>
        <a:xfrm>
          <a:off x="0" y="4473920"/>
          <a:ext cx="727280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CBB99-A867-468A-A674-07EBCCF02379}">
      <dsp:nvSpPr>
        <dsp:cNvPr id="0" name=""/>
        <dsp:cNvSpPr/>
      </dsp:nvSpPr>
      <dsp:spPr>
        <a:xfrm>
          <a:off x="363640" y="4237760"/>
          <a:ext cx="5090965" cy="472320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DAPs</a:t>
          </a:r>
          <a:r>
            <a:rPr lang="es-ES" sz="1600" kern="1200" dirty="0" smtClean="0"/>
            <a:t> Y CERTIFICACIONES AMBIENTALES DE EDIFICIOS</a:t>
          </a:r>
          <a:endParaRPr lang="es-ES" sz="1600" kern="1200" dirty="0"/>
        </a:p>
      </dsp:txBody>
      <dsp:txXfrm>
        <a:off x="386697" y="4260817"/>
        <a:ext cx="5044851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531FC-6FD5-4699-A7E1-F632F883D2B5}" type="datetimeFigureOut">
              <a:rPr lang="fr-FR" smtClean="0"/>
              <a:t>01/10/2015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BAFAC-AA21-4BC7-BF86-33DECDC361DB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523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31.pn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AFAC-AA21-4BC7-BF86-33DECDC361D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362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48294" y="9432288"/>
            <a:ext cx="2944689" cy="4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6" rIns="91414" bIns="4570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D0E59A-C48C-4E9C-BEC9-7288ED7449DB}" type="slidenum">
              <a:rPr lang="en-GB" altLang="en-US"/>
              <a:pPr algn="r" eaLnBrk="1" hangingPunct="1">
                <a:spcBef>
                  <a:spcPct val="0"/>
                </a:spcBef>
              </a:pPr>
              <a:t>10</a:t>
            </a:fld>
            <a:endParaRPr lang="en-GB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48294" y="9432288"/>
            <a:ext cx="2944689" cy="4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6" rIns="91414" bIns="4570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A515A2-F1A5-41E5-81C0-39797A90E4BF}" type="slidenum">
              <a:rPr lang="en-GB" altLang="en-US"/>
              <a:pPr algn="r" eaLnBrk="1" hangingPunct="1">
                <a:spcBef>
                  <a:spcPct val="0"/>
                </a:spcBef>
              </a:pPr>
              <a:t>11</a:t>
            </a:fld>
            <a:endParaRPr lang="en-GB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C5E15EB-5E32-4909-A070-B7E07D6F350F}" type="slidenum">
              <a:rPr lang="fr-FR" altLang="en-US"/>
              <a:pPr algn="r" eaLnBrk="1" hangingPunct="1">
                <a:spcBef>
                  <a:spcPct val="0"/>
                </a:spcBef>
              </a:pPr>
              <a:t>12</a:t>
            </a:fld>
            <a:endParaRPr lang="fr-FR" altLang="en-US"/>
          </a:p>
        </p:txBody>
      </p:sp>
      <p:sp>
        <p:nvSpPr>
          <p:cNvPr id="5017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572085-A07A-46BC-8B5A-8A4849F5FDE9}" type="slidenum">
              <a:rPr lang="fr-FR" altLang="en-US"/>
              <a:pPr algn="r" eaLnBrk="1" hangingPunct="1">
                <a:spcBef>
                  <a:spcPct val="0"/>
                </a:spcBef>
              </a:pPr>
              <a:t>13</a:t>
            </a:fld>
            <a:endParaRPr lang="fr-FR" altLang="en-US"/>
          </a:p>
        </p:txBody>
      </p:sp>
      <p:sp>
        <p:nvSpPr>
          <p:cNvPr id="5120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572085-A07A-46BC-8B5A-8A4849F5FDE9}" type="slidenum">
              <a:rPr lang="fr-FR" altLang="en-US"/>
              <a:pPr algn="r" eaLnBrk="1" hangingPunct="1">
                <a:spcBef>
                  <a:spcPct val="0"/>
                </a:spcBef>
              </a:pPr>
              <a:t>14</a:t>
            </a:fld>
            <a:endParaRPr lang="fr-FR" altLang="en-US"/>
          </a:p>
        </p:txBody>
      </p:sp>
      <p:sp>
        <p:nvSpPr>
          <p:cNvPr id="5120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09D904-DA10-44F4-85DE-7324D19FCE42}" type="slidenum">
              <a:rPr lang="fr-FR" altLang="en-US"/>
              <a:pPr algn="r" eaLnBrk="1" hangingPunct="1">
                <a:spcBef>
                  <a:spcPct val="0"/>
                </a:spcBef>
              </a:pPr>
              <a:t>15</a:t>
            </a:fld>
            <a:endParaRPr lang="fr-FR" altLang="en-US"/>
          </a:p>
        </p:txBody>
      </p:sp>
      <p:sp>
        <p:nvSpPr>
          <p:cNvPr id="5222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8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808" indent="-285695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2781" indent="-228556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99892" indent="-228556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005" indent="-228556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117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229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8342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5453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347569-528A-4A6F-B416-D168D18168C3}" type="slidenum">
              <a:rPr lang="en-GB" sz="1200"/>
              <a:pPr eaLnBrk="1" hangingPunct="1"/>
              <a:t>16</a:t>
            </a:fld>
            <a:endParaRPr lang="en-GB" sz="1200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49476" y="9432767"/>
            <a:ext cx="2943439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5" rIns="91388" bIns="45695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971306B-1BB0-47EB-8365-17857CFEE2C6}" type="slidenum">
              <a:rPr lang="fr-FR" sz="1200"/>
              <a:pPr algn="r" eaLnBrk="1" hangingPunct="1"/>
              <a:t>16</a:t>
            </a:fld>
            <a:endParaRPr lang="fr-FR" sz="1200"/>
          </a:p>
        </p:txBody>
      </p:sp>
      <p:sp>
        <p:nvSpPr>
          <p:cNvPr id="6451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4113" cy="3724275"/>
          </a:xfrm>
          <a:ln/>
        </p:spPr>
      </p:sp>
      <p:sp>
        <p:nvSpPr>
          <p:cNvPr id="64517" name="1 Marcador de notas"/>
          <p:cNvSpPr>
            <a:spLocks noGrp="1"/>
          </p:cNvSpPr>
          <p:nvPr>
            <p:ph type="body" sz="quarter" idx="10"/>
          </p:nvPr>
        </p:nvSpPr>
        <p:spPr>
          <a:xfrm>
            <a:off x="679450" y="4718051"/>
            <a:ext cx="5435600" cy="44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F6D8191-C38B-4902-8FB0-748751ABC5A2}" type="slidenum">
              <a:rPr lang="en-GB" altLang="en-US" smtClean="0"/>
              <a:pPr eaLnBrk="1" hangingPunct="1">
                <a:defRPr/>
              </a:pPr>
              <a:t>17</a:t>
            </a:fld>
            <a:endParaRPr lang="en-GB" altLang="en-US" smtClean="0"/>
          </a:p>
        </p:txBody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>
          <a:xfrm>
            <a:off x="662138" y="4533599"/>
            <a:ext cx="5436814" cy="5186756"/>
          </a:xfrm>
          <a:noFill/>
        </p:spPr>
        <p:txBody>
          <a:bodyPr/>
          <a:lstStyle/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n-US" altLang="en-US" sz="1100"/>
          </a:p>
        </p:txBody>
      </p:sp>
      <p:sp>
        <p:nvSpPr>
          <p:cNvPr id="57348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F9C02EC-E7F5-44AF-A70A-F27862EAEF76}" type="slidenum">
              <a:rPr lang="en-GB" altLang="en-US" smtClean="0"/>
              <a:pPr eaLnBrk="1" hangingPunct="1">
                <a:defRPr/>
              </a:pPr>
              <a:t>18</a:t>
            </a:fld>
            <a:endParaRPr lang="en-GB" altLang="en-US" smtClean="0"/>
          </a:p>
        </p:txBody>
      </p:sp>
      <p:pic>
        <p:nvPicPr>
          <p:cNvPr id="542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84" y="4821667"/>
            <a:ext cx="5007033" cy="304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xfrm>
            <a:off x="678843" y="4716914"/>
            <a:ext cx="5436814" cy="5003441"/>
          </a:xfrm>
          <a:noFill/>
        </p:spPr>
        <p:txBody>
          <a:bodyPr/>
          <a:lstStyle/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n-US" altLang="en-US" sz="1100"/>
          </a:p>
        </p:txBody>
      </p:sp>
      <p:sp>
        <p:nvSpPr>
          <p:cNvPr id="58372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345D373-BB1C-4604-BB51-537DB0F2514B}" type="slidenum">
              <a:rPr lang="en-GB" altLang="en-US" smtClean="0"/>
              <a:pPr eaLnBrk="1" hangingPunct="1">
                <a:defRPr/>
              </a:pPr>
              <a:t>19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A9BDD5-8F74-4C66-A36F-367CDC68FE63}" type="slidenum">
              <a:rPr lang="fr-FR" altLang="en-US"/>
              <a:pPr algn="r" eaLnBrk="1" hangingPunct="1">
                <a:spcBef>
                  <a:spcPct val="0"/>
                </a:spcBef>
              </a:pPr>
              <a:t>2</a:t>
            </a:fld>
            <a:endParaRPr lang="fr-FR" altLang="en-US"/>
          </a:p>
        </p:txBody>
      </p:sp>
      <p:sp>
        <p:nvSpPr>
          <p:cNvPr id="4403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altLang="en-US" b="1" u="sng" dirty="0" smtClean="0">
                <a:solidFill>
                  <a:srgbClr val="FF0000"/>
                </a:solidFill>
              </a:rPr>
              <a:t>ADMINISTRADORES DE PROGRAMAS:</a:t>
            </a:r>
          </a:p>
          <a:p>
            <a:pPr eaLnBrk="1" hangingPunct="1">
              <a:defRPr/>
            </a:pPr>
            <a:r>
              <a:rPr lang="es-ES" altLang="en-US" b="1" dirty="0" err="1" smtClean="0"/>
              <a:t>ENVIRONDEC</a:t>
            </a:r>
            <a:r>
              <a:rPr lang="es-ES" altLang="en-US" dirty="0" smtClean="0"/>
              <a:t>: SUECIA: INTERNATIONAL </a:t>
            </a:r>
            <a:r>
              <a:rPr lang="es-ES" altLang="en-US" dirty="0" err="1" smtClean="0"/>
              <a:t>EPD</a:t>
            </a:r>
            <a:r>
              <a:rPr lang="es-ES" altLang="en-US" dirty="0" smtClean="0"/>
              <a:t> </a:t>
            </a:r>
            <a:r>
              <a:rPr lang="es-ES" altLang="en-US" dirty="0" err="1" smtClean="0"/>
              <a:t>SYSTEM</a:t>
            </a:r>
            <a:endParaRPr lang="es-ES" altLang="en-US" dirty="0" smtClean="0"/>
          </a:p>
          <a:p>
            <a:pPr eaLnBrk="1" hangingPunct="1">
              <a:defRPr/>
            </a:pPr>
            <a:r>
              <a:rPr lang="es-ES" altLang="en-US" b="1" dirty="0" err="1"/>
              <a:t>IBU</a:t>
            </a:r>
            <a:r>
              <a:rPr lang="es-ES" altLang="en-US" dirty="0" smtClean="0"/>
              <a:t>: ALEMANA: </a:t>
            </a:r>
            <a:r>
              <a:rPr lang="es-ES" altLang="en-US" dirty="0" err="1" smtClean="0"/>
              <a:t>IBU</a:t>
            </a:r>
            <a:r>
              <a:rPr lang="es-ES" altLang="en-US" dirty="0" smtClean="0"/>
              <a:t> </a:t>
            </a:r>
            <a:r>
              <a:rPr lang="es-ES" altLang="en-US" dirty="0" err="1" smtClean="0"/>
              <a:t>EPD</a:t>
            </a:r>
            <a:endParaRPr lang="es-ES" altLang="en-US" dirty="0" smtClean="0"/>
          </a:p>
          <a:p>
            <a:pPr eaLnBrk="1" hangingPunct="1">
              <a:defRPr/>
            </a:pPr>
            <a:r>
              <a:rPr lang="es-ES" altLang="en-US" b="1" dirty="0" err="1"/>
              <a:t>AENOR</a:t>
            </a:r>
            <a:r>
              <a:rPr lang="es-ES" altLang="en-US" dirty="0" smtClean="0"/>
              <a:t>: ESPAÑA: GLOBAL </a:t>
            </a:r>
            <a:r>
              <a:rPr lang="es-ES" altLang="en-US" dirty="0" err="1" smtClean="0"/>
              <a:t>EPD</a:t>
            </a:r>
            <a:endParaRPr lang="es-ES" altLang="en-US" dirty="0" smtClean="0"/>
          </a:p>
          <a:p>
            <a:pPr eaLnBrk="1" hangingPunct="1">
              <a:defRPr/>
            </a:pPr>
            <a:r>
              <a:rPr lang="es-ES" altLang="en-US" b="1" dirty="0" smtClean="0"/>
              <a:t>COLEGIO </a:t>
            </a:r>
            <a:r>
              <a:rPr lang="es-ES" altLang="en-US" b="1" dirty="0"/>
              <a:t>APAREJADORES BARCELONA</a:t>
            </a:r>
            <a:r>
              <a:rPr lang="es-ES" altLang="en-US" dirty="0" smtClean="0"/>
              <a:t>: ESPAÑA: </a:t>
            </a:r>
            <a:r>
              <a:rPr lang="es-ES" altLang="en-US" dirty="0" err="1" smtClean="0"/>
              <a:t>DAPc</a:t>
            </a:r>
            <a:endParaRPr lang="es-ES" altLang="en-US" dirty="0" smtClean="0"/>
          </a:p>
          <a:p>
            <a:pPr eaLnBrk="1" hangingPunct="1">
              <a:defRPr/>
            </a:pPr>
            <a:r>
              <a:rPr lang="es-ES" altLang="en-US" dirty="0"/>
              <a:t>La verificación </a:t>
            </a:r>
            <a:r>
              <a:rPr lang="es-ES" altLang="en-US" dirty="0" smtClean="0"/>
              <a:t>a través de un ADMINISTRADOR DE PROGRAMAS garantiza </a:t>
            </a:r>
            <a:r>
              <a:rPr lang="es-ES" altLang="en-US" dirty="0"/>
              <a:t>un amplio reconocimiento nacional e internacional a la comunicación ambiental de las organizaciones. </a:t>
            </a:r>
            <a:r>
              <a:rPr lang="es-ES" altLang="en-US" dirty="0" smtClean="0"/>
              <a:t>La Asociación </a:t>
            </a:r>
            <a:r>
              <a:rPr lang="es-ES" altLang="en-US" dirty="0"/>
              <a:t>Europea </a:t>
            </a:r>
            <a:r>
              <a:rPr lang="es-ES" altLang="en-US" b="1" i="1" u="sng" dirty="0">
                <a:solidFill>
                  <a:srgbClr val="FF0000"/>
                </a:solidFill>
              </a:rPr>
              <a:t>ECO </a:t>
            </a:r>
            <a:r>
              <a:rPr lang="es-ES" altLang="en-US" b="1" i="1" u="sng" dirty="0" err="1">
                <a:solidFill>
                  <a:srgbClr val="FF0000"/>
                </a:solidFill>
              </a:rPr>
              <a:t>Platform</a:t>
            </a:r>
            <a:r>
              <a:rPr lang="es-ES" altLang="en-US" b="1" i="1" u="sng" dirty="0">
                <a:solidFill>
                  <a:srgbClr val="FF0000"/>
                </a:solidFill>
              </a:rPr>
              <a:t> </a:t>
            </a:r>
            <a:r>
              <a:rPr lang="es-ES" altLang="en-US" dirty="0" smtClean="0"/>
              <a:t>, de </a:t>
            </a:r>
            <a:r>
              <a:rPr lang="es-ES" altLang="en-US" b="1" dirty="0"/>
              <a:t>administradores de programas de verificación de </a:t>
            </a:r>
            <a:r>
              <a:rPr lang="es-ES" altLang="en-US" b="1" dirty="0" err="1"/>
              <a:t>DAP</a:t>
            </a:r>
            <a:r>
              <a:rPr lang="es-ES" altLang="en-US" b="1" dirty="0"/>
              <a:t> para el sector de construcción</a:t>
            </a:r>
            <a:r>
              <a:rPr lang="es-ES" altLang="en-US" dirty="0"/>
              <a:t>, </a:t>
            </a:r>
            <a:r>
              <a:rPr lang="es-ES" altLang="en-US" dirty="0" smtClean="0"/>
              <a:t>tiene </a:t>
            </a:r>
            <a:r>
              <a:rPr lang="es-ES" altLang="en-US" dirty="0"/>
              <a:t>como objeto armonizar estas Declaraciones y conseguir el reconocimiento a nivel europeo de las </a:t>
            </a:r>
            <a:r>
              <a:rPr lang="es-ES" altLang="en-US" dirty="0" err="1"/>
              <a:t>DAP</a:t>
            </a:r>
            <a:r>
              <a:rPr lang="es-ES" altLang="en-US" dirty="0"/>
              <a:t> entre los Administradores miembro</a:t>
            </a:r>
            <a:r>
              <a:rPr lang="es-ES" altLang="en-US" dirty="0" smtClean="0"/>
              <a:t>. Es decir, que </a:t>
            </a:r>
            <a:r>
              <a:rPr lang="es-ES" altLang="en-US" dirty="0" err="1" smtClean="0"/>
              <a:t>ECOPLATFORM</a:t>
            </a:r>
            <a:r>
              <a:rPr lang="es-ES" altLang="en-US" dirty="0" smtClean="0"/>
              <a:t> no es un administrador de programas, sino que es la asociación que aglutina a todos los administradores (</a:t>
            </a:r>
            <a:r>
              <a:rPr lang="es-ES" altLang="en-US" dirty="0" err="1" smtClean="0"/>
              <a:t>AENOR</a:t>
            </a:r>
            <a:r>
              <a:rPr lang="es-ES" altLang="en-US" dirty="0" smtClean="0"/>
              <a:t>, </a:t>
            </a:r>
            <a:r>
              <a:rPr lang="es-ES" altLang="en-US" dirty="0" err="1" smtClean="0"/>
              <a:t>ENVIRONDEC</a:t>
            </a:r>
            <a:r>
              <a:rPr lang="es-ES" altLang="en-US" dirty="0" smtClean="0"/>
              <a:t>, </a:t>
            </a:r>
            <a:r>
              <a:rPr lang="es-ES" altLang="en-US" dirty="0" err="1" smtClean="0"/>
              <a:t>IBU</a:t>
            </a:r>
            <a:r>
              <a:rPr lang="es-ES" altLang="en-US" dirty="0" smtClean="0"/>
              <a:t>, </a:t>
            </a:r>
            <a:r>
              <a:rPr lang="es-ES" altLang="en-US" dirty="0" err="1" smtClean="0"/>
              <a:t>etc</a:t>
            </a:r>
            <a:r>
              <a:rPr lang="es-ES" altLang="en-US" dirty="0" smtClean="0"/>
              <a:t>).</a:t>
            </a:r>
            <a:endParaRPr lang="es-ES" altLang="en-US" dirty="0"/>
          </a:p>
          <a:p>
            <a:pPr eaLnBrk="1" hangingPunct="1">
              <a:defRPr/>
            </a:pPr>
            <a:endParaRPr lang="es-ES" altLang="en-US" dirty="0"/>
          </a:p>
          <a:p>
            <a:pPr eaLnBrk="1" hangingPunct="1">
              <a:defRPr/>
            </a:pPr>
            <a:endParaRPr lang="es-ES" altLang="en-US" dirty="0"/>
          </a:p>
          <a:p>
            <a:pPr marL="165381" indent="-165381" eaLnBrk="1" hangingPunct="1">
              <a:buFont typeface="Arial" panose="020B0604020202020204" pitchFamily="34" charset="0"/>
              <a:buChar char="•"/>
              <a:defRPr/>
            </a:pPr>
            <a:r>
              <a:rPr lang="es-ES" i="1" dirty="0"/>
              <a:t>UNE-EN</a:t>
            </a:r>
            <a:r>
              <a:rPr lang="es-ES" dirty="0"/>
              <a:t> ISO </a:t>
            </a:r>
            <a:r>
              <a:rPr lang="es-ES" b="1" i="1" dirty="0" smtClean="0"/>
              <a:t>14025</a:t>
            </a: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dirty="0"/>
              <a:t>Etiquetas y declaraciones ambientales. </a:t>
            </a:r>
            <a:r>
              <a:rPr lang="es-ES" b="1" dirty="0"/>
              <a:t>Declaraciones ambientales tipo II</a:t>
            </a:r>
            <a:r>
              <a:rPr lang="es-ES" dirty="0"/>
              <a:t>I. Principios y </a:t>
            </a:r>
            <a:r>
              <a:rPr lang="es-ES" dirty="0" smtClean="0"/>
              <a:t>procedimientos</a:t>
            </a:r>
          </a:p>
          <a:p>
            <a:pPr marL="165381" indent="-165381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n-US" dirty="0" smtClean="0"/>
              <a:t>UNE-EN ISO </a:t>
            </a:r>
            <a:r>
              <a:rPr lang="es-ES" altLang="en-US" b="1" dirty="0" smtClean="0"/>
              <a:t>15804</a:t>
            </a:r>
            <a:r>
              <a:rPr lang="es-ES" altLang="en-US" dirty="0" smtClean="0"/>
              <a:t> </a:t>
            </a:r>
            <a:r>
              <a:rPr lang="es-ES" dirty="0" smtClean="0"/>
              <a:t>Sostenibilidad en la construcción. Declaraciones ambientales de producto. </a:t>
            </a:r>
            <a:r>
              <a:rPr lang="es-ES" b="1" dirty="0" smtClean="0"/>
              <a:t>Reglas de categoría de productos </a:t>
            </a:r>
            <a:r>
              <a:rPr lang="es-ES" dirty="0" smtClean="0"/>
              <a:t>básicas para productos de construcción.</a:t>
            </a:r>
          </a:p>
          <a:p>
            <a:pPr marL="165381" indent="-165381" eaLnBrk="1" hangingPunct="1">
              <a:buFont typeface="Arial" panose="020B0604020202020204" pitchFamily="34" charset="0"/>
              <a:buChar char="•"/>
              <a:defRPr/>
            </a:pPr>
            <a:endParaRPr lang="es-ES" altLang="en-US" dirty="0"/>
          </a:p>
          <a:p>
            <a:pPr eaLnBrk="1" hangingPunct="1">
              <a:defRPr/>
            </a:pPr>
            <a:endParaRPr lang="es-ES" altLang="en-US" dirty="0"/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2 Marcador de notas"/>
          <p:cNvSpPr>
            <a:spLocks noGrp="1"/>
          </p:cNvSpPr>
          <p:nvPr>
            <p:ph type="body" idx="1"/>
          </p:nvPr>
        </p:nvSpPr>
        <p:spPr>
          <a:xfrm>
            <a:off x="662138" y="4533599"/>
            <a:ext cx="5436814" cy="5186756"/>
          </a:xfrm>
          <a:noFill/>
        </p:spPr>
        <p:txBody>
          <a:bodyPr/>
          <a:lstStyle/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n-US" altLang="en-US" sz="1100"/>
          </a:p>
        </p:txBody>
      </p:sp>
      <p:sp>
        <p:nvSpPr>
          <p:cNvPr id="59396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3BF4D5C-B0D6-4024-8F3B-CAA62C0D563B}" type="slidenum">
              <a:rPr lang="en-GB" altLang="en-US" smtClean="0"/>
              <a:pPr eaLnBrk="1" hangingPunct="1">
                <a:defRPr/>
              </a:pPr>
              <a:t>20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>
          <a:xfrm>
            <a:off x="678843" y="4716914"/>
            <a:ext cx="5436814" cy="5003441"/>
          </a:xfrm>
          <a:noFill/>
        </p:spPr>
        <p:txBody>
          <a:bodyPr/>
          <a:lstStyle/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n-US" altLang="en-US" sz="1100"/>
          </a:p>
        </p:txBody>
      </p:sp>
      <p:sp>
        <p:nvSpPr>
          <p:cNvPr id="60420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C965AB0-E35C-40BB-89B9-AE26D4E7A8BF}" type="slidenum">
              <a:rPr lang="en-GB" altLang="en-US" smtClean="0"/>
              <a:pPr eaLnBrk="1" hangingPunct="1">
                <a:defRPr/>
              </a:pPr>
              <a:t>21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>
          <a:xfrm>
            <a:off x="662138" y="4533599"/>
            <a:ext cx="5436814" cy="5186756"/>
          </a:xfrm>
          <a:noFill/>
        </p:spPr>
        <p:txBody>
          <a:bodyPr/>
          <a:lstStyle/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s-ES" altLang="en-US" sz="1100"/>
          </a:p>
          <a:p>
            <a:endParaRPr lang="en-US" altLang="en-US" sz="1100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446F084-C649-4101-A790-F87EAE8CB8C8}" type="slidenum">
              <a:rPr lang="en-GB" altLang="en-US" smtClean="0"/>
              <a:pPr eaLnBrk="1" hangingPunct="1">
                <a:defRPr/>
              </a:pPr>
              <a:t>22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>
          <a:xfrm>
            <a:off x="678843" y="4716914"/>
            <a:ext cx="5436814" cy="5003441"/>
          </a:xfrm>
          <a:noFill/>
        </p:spPr>
        <p:txBody>
          <a:bodyPr/>
          <a:lstStyle/>
          <a:p>
            <a:endParaRPr lang="es-ES" altLang="en-US" sz="1100" dirty="0"/>
          </a:p>
          <a:p>
            <a:endParaRPr lang="es-ES" altLang="en-US" sz="1100" dirty="0"/>
          </a:p>
          <a:p>
            <a:endParaRPr lang="en-US" altLang="en-US" sz="1100" dirty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C897CED-ED43-423B-BC7C-E4D1BE64A0F2}" type="slidenum">
              <a:rPr lang="en-GB" altLang="en-US" smtClean="0"/>
              <a:pPr eaLnBrk="1" hangingPunct="1">
                <a:defRPr/>
              </a:pPr>
              <a:t>23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701F12A-D200-40B8-AF8C-251C1002CCFE}" type="slidenum">
              <a:rPr lang="fr-FR" altLang="en-US"/>
              <a:pPr algn="r" eaLnBrk="1" hangingPunct="1">
                <a:spcBef>
                  <a:spcPct val="0"/>
                </a:spcBef>
              </a:pPr>
              <a:t>24</a:t>
            </a:fld>
            <a:endParaRPr lang="fr-FR" altLang="en-US"/>
          </a:p>
        </p:txBody>
      </p:sp>
      <p:sp>
        <p:nvSpPr>
          <p:cNvPr id="6041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808" indent="-285695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2781" indent="-228556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99892" indent="-228556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005" indent="-228556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117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229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8342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5453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347569-528A-4A6F-B416-D168D18168C3}" type="slidenum">
              <a:rPr lang="en-GB" sz="1200"/>
              <a:pPr eaLnBrk="1" hangingPunct="1"/>
              <a:t>25</a:t>
            </a:fld>
            <a:endParaRPr lang="en-GB" sz="1200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49476" y="9432767"/>
            <a:ext cx="2943439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5" rIns="91388" bIns="45695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971306B-1BB0-47EB-8365-17857CFEE2C6}" type="slidenum">
              <a:rPr lang="fr-FR" sz="1200"/>
              <a:pPr algn="r" eaLnBrk="1" hangingPunct="1"/>
              <a:t>25</a:t>
            </a:fld>
            <a:endParaRPr lang="fr-FR" sz="1200"/>
          </a:p>
        </p:txBody>
      </p:sp>
      <p:sp>
        <p:nvSpPr>
          <p:cNvPr id="6451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4113" cy="3724275"/>
          </a:xfrm>
          <a:ln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831BF4D-1E01-4EF5-8EC4-0EDCD15FCADE}" type="slidenum">
              <a:rPr lang="en-GB" altLang="en-US" smtClean="0"/>
              <a:pPr eaLnBrk="1" hangingPunct="1">
                <a:defRPr/>
              </a:pPr>
              <a:t>26</a:t>
            </a:fld>
            <a:endParaRPr lang="en-GB" altLang="en-US" smtClean="0"/>
          </a:p>
        </p:txBody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BD1E038-46E7-4518-8860-4F8AA2AAA6AB}" type="slidenum">
              <a:rPr lang="en-GB" altLang="en-US" smtClean="0"/>
              <a:pPr eaLnBrk="1" hangingPunct="1">
                <a:defRPr/>
              </a:pPr>
              <a:t>27</a:t>
            </a:fld>
            <a:endParaRPr lang="en-GB" altLang="en-US" smtClean="0"/>
          </a:p>
        </p:txBody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E313A5-0260-49B1-AD5A-AF4DF067DDB3}" type="slidenum">
              <a:rPr lang="fr-FR" altLang="en-US"/>
              <a:pPr algn="r" eaLnBrk="1" hangingPunct="1">
                <a:spcBef>
                  <a:spcPct val="0"/>
                </a:spcBef>
              </a:pPr>
              <a:t>28</a:t>
            </a:fld>
            <a:endParaRPr lang="fr-FR" altLang="en-US"/>
          </a:p>
        </p:txBody>
      </p:sp>
      <p:sp>
        <p:nvSpPr>
          <p:cNvPr id="63491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C3DE3F-52EA-4B93-A169-76766AD0F005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24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A9BDD5-8F74-4C66-A36F-367CDC68FE63}" type="slidenum">
              <a:rPr lang="fr-FR" altLang="en-US"/>
              <a:pPr algn="r" eaLnBrk="1" hangingPunct="1">
                <a:spcBef>
                  <a:spcPct val="0"/>
                </a:spcBef>
              </a:pPr>
              <a:t>3</a:t>
            </a:fld>
            <a:endParaRPr lang="fr-FR" altLang="en-US"/>
          </a:p>
        </p:txBody>
      </p:sp>
      <p:sp>
        <p:nvSpPr>
          <p:cNvPr id="4403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FB28293-B644-4E3A-B6F7-57786D3159FC}" type="slidenum">
              <a:rPr lang="en-GB" altLang="en-US" smtClean="0"/>
              <a:pPr eaLnBrk="1" hangingPunct="1">
                <a:defRPr/>
              </a:pPr>
              <a:t>30</a:t>
            </a:fld>
            <a:endParaRPr lang="en-GB" altLang="en-US" smtClean="0"/>
          </a:p>
        </p:txBody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2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27489D5-F398-4506-A6A7-D4B2F3A8E906}" type="slidenum">
              <a:rPr lang="en-GB" altLang="en-US" smtClean="0"/>
              <a:pPr eaLnBrk="1" hangingPunct="1">
                <a:defRPr/>
              </a:pPr>
              <a:t>31</a:t>
            </a:fld>
            <a:endParaRPr lang="en-GB" altLang="en-US" smtClean="0"/>
          </a:p>
        </p:txBody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6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D84703E-E5C6-4DC9-AC25-CC0F5B12A254}" type="slidenum">
              <a:rPr lang="fr-FR" altLang="en-US" smtClean="0"/>
              <a:pPr eaLnBrk="1" hangingPunct="1">
                <a:defRPr/>
              </a:pPr>
              <a:t>32</a:t>
            </a:fld>
            <a:endParaRPr lang="fr-FR" altLang="en-US" smtClean="0"/>
          </a:p>
        </p:txBody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0660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2241881-7374-4AC3-A41B-8C220B62C84C}" type="slidenum">
              <a:rPr lang="fr-FR" altLang="en-US" smtClean="0"/>
              <a:pPr eaLnBrk="1" hangingPunct="1">
                <a:defRPr/>
              </a:pPr>
              <a:t>33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168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F96C0E5-7BF6-41A9-B80F-849DB4541D3A}" type="slidenum">
              <a:rPr lang="fr-FR" altLang="en-US" smtClean="0"/>
              <a:pPr eaLnBrk="1" hangingPunct="1">
                <a:defRPr/>
              </a:pPr>
              <a:t>34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2708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9190FAF-DEAB-4F7F-BF22-D86902C1F6CA}" type="slidenum">
              <a:rPr lang="fr-FR" altLang="en-US" smtClean="0"/>
              <a:pPr eaLnBrk="1" hangingPunct="1">
                <a:defRPr/>
              </a:pPr>
              <a:t>35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958DCF-FA5B-43CB-8613-A7F819CE979B}" type="slidenum">
              <a:rPr lang="fr-FR" altLang="en-US"/>
              <a:pPr algn="r" eaLnBrk="1" hangingPunct="1">
                <a:spcBef>
                  <a:spcPct val="0"/>
                </a:spcBef>
              </a:pPr>
              <a:t>36</a:t>
            </a:fld>
            <a:endParaRPr lang="fr-FR" altLang="en-US"/>
          </a:p>
        </p:txBody>
      </p:sp>
      <p:sp>
        <p:nvSpPr>
          <p:cNvPr id="73731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Presentar al GRUPO SAINT-GOBAIN, lugar en el que se encuentran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C3DE3F-52EA-4B93-A169-76766AD0F005}" type="slidenum">
              <a:rPr lang="fr-FR" smtClean="0"/>
              <a:pPr>
                <a:defRPr/>
              </a:pPr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28243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9BEC5-1EDC-2F4B-BB62-CB87E734866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432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DD37B3-B6B0-4A59-9919-13D3296074AB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57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A9BDD5-8F74-4C66-A36F-367CDC68FE63}" type="slidenum">
              <a:rPr lang="fr-FR" altLang="en-US"/>
              <a:pPr algn="r" eaLnBrk="1" hangingPunct="1">
                <a:spcBef>
                  <a:spcPct val="0"/>
                </a:spcBef>
              </a:pPr>
              <a:t>4</a:t>
            </a:fld>
            <a:endParaRPr lang="fr-FR" altLang="en-US"/>
          </a:p>
        </p:txBody>
      </p:sp>
      <p:sp>
        <p:nvSpPr>
          <p:cNvPr id="4403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altLang="en-US" b="1" u="sng" dirty="0" smtClean="0">
                <a:solidFill>
                  <a:srgbClr val="FF0000"/>
                </a:solidFill>
              </a:rPr>
              <a:t>ADMINISTRADORES DE PROGRAMAS:</a:t>
            </a:r>
          </a:p>
          <a:p>
            <a:pPr eaLnBrk="1" hangingPunct="1">
              <a:defRPr/>
            </a:pPr>
            <a:r>
              <a:rPr lang="es-ES" altLang="en-US" b="1" dirty="0" err="1" smtClean="0"/>
              <a:t>ENVIRONDEC</a:t>
            </a:r>
            <a:r>
              <a:rPr lang="es-ES" altLang="en-US" dirty="0" smtClean="0"/>
              <a:t>: SUECIA: INTERNATIONAL </a:t>
            </a:r>
            <a:r>
              <a:rPr lang="es-ES" altLang="en-US" dirty="0" err="1" smtClean="0"/>
              <a:t>EPD</a:t>
            </a:r>
            <a:r>
              <a:rPr lang="es-ES" altLang="en-US" dirty="0" smtClean="0"/>
              <a:t> </a:t>
            </a:r>
            <a:r>
              <a:rPr lang="es-ES" altLang="en-US" dirty="0" err="1" smtClean="0"/>
              <a:t>SYSTEM</a:t>
            </a:r>
            <a:endParaRPr lang="es-ES" altLang="en-US" dirty="0" smtClean="0"/>
          </a:p>
          <a:p>
            <a:pPr eaLnBrk="1" hangingPunct="1">
              <a:defRPr/>
            </a:pPr>
            <a:r>
              <a:rPr lang="es-ES" altLang="en-US" b="1" dirty="0" err="1"/>
              <a:t>IBU</a:t>
            </a:r>
            <a:r>
              <a:rPr lang="es-ES" altLang="en-US" dirty="0" smtClean="0"/>
              <a:t>: ALEMANA: </a:t>
            </a:r>
            <a:r>
              <a:rPr lang="es-ES" altLang="en-US" dirty="0" err="1" smtClean="0"/>
              <a:t>IBU</a:t>
            </a:r>
            <a:r>
              <a:rPr lang="es-ES" altLang="en-US" dirty="0" smtClean="0"/>
              <a:t> </a:t>
            </a:r>
            <a:r>
              <a:rPr lang="es-ES" altLang="en-US" dirty="0" err="1" smtClean="0"/>
              <a:t>EPD</a:t>
            </a:r>
            <a:endParaRPr lang="es-ES" altLang="en-US" dirty="0" smtClean="0"/>
          </a:p>
          <a:p>
            <a:pPr eaLnBrk="1" hangingPunct="1">
              <a:defRPr/>
            </a:pPr>
            <a:r>
              <a:rPr lang="es-ES" altLang="en-US" b="1" dirty="0" err="1"/>
              <a:t>AENOR</a:t>
            </a:r>
            <a:r>
              <a:rPr lang="es-ES" altLang="en-US" dirty="0" smtClean="0"/>
              <a:t>: ESPAÑA: GLOBAL </a:t>
            </a:r>
            <a:r>
              <a:rPr lang="es-ES" altLang="en-US" dirty="0" err="1" smtClean="0"/>
              <a:t>EPD</a:t>
            </a:r>
            <a:endParaRPr lang="es-ES" altLang="en-US" dirty="0" smtClean="0"/>
          </a:p>
          <a:p>
            <a:pPr eaLnBrk="1" hangingPunct="1">
              <a:defRPr/>
            </a:pPr>
            <a:r>
              <a:rPr lang="es-ES" altLang="en-US" b="1" dirty="0" smtClean="0"/>
              <a:t>COLEGIO </a:t>
            </a:r>
            <a:r>
              <a:rPr lang="es-ES" altLang="en-US" b="1" dirty="0"/>
              <a:t>APAREJADORES BARCELONA</a:t>
            </a:r>
            <a:r>
              <a:rPr lang="es-ES" altLang="en-US" dirty="0" smtClean="0"/>
              <a:t>: ESPAÑA: </a:t>
            </a:r>
            <a:r>
              <a:rPr lang="es-ES" altLang="en-US" dirty="0" err="1" smtClean="0"/>
              <a:t>DAPc</a:t>
            </a:r>
            <a:endParaRPr lang="es-ES" altLang="en-US" dirty="0" smtClean="0"/>
          </a:p>
          <a:p>
            <a:pPr eaLnBrk="1" hangingPunct="1">
              <a:defRPr/>
            </a:pPr>
            <a:r>
              <a:rPr lang="es-ES" altLang="en-US" dirty="0"/>
              <a:t>La verificación </a:t>
            </a:r>
            <a:r>
              <a:rPr lang="es-ES" altLang="en-US" dirty="0" smtClean="0"/>
              <a:t>a través de un ADMINISTRADOR DE PROGRAMAS garantiza </a:t>
            </a:r>
            <a:r>
              <a:rPr lang="es-ES" altLang="en-US" dirty="0"/>
              <a:t>un amplio reconocimiento nacional e internacional a la comunicación ambiental de las organizaciones. </a:t>
            </a:r>
            <a:r>
              <a:rPr lang="es-ES" altLang="en-US" dirty="0" smtClean="0"/>
              <a:t>La Asociación </a:t>
            </a:r>
            <a:r>
              <a:rPr lang="es-ES" altLang="en-US" dirty="0"/>
              <a:t>Europea </a:t>
            </a:r>
            <a:r>
              <a:rPr lang="es-ES" altLang="en-US" b="1" i="1" u="sng" dirty="0">
                <a:solidFill>
                  <a:srgbClr val="FF0000"/>
                </a:solidFill>
              </a:rPr>
              <a:t>ECO </a:t>
            </a:r>
            <a:r>
              <a:rPr lang="es-ES" altLang="en-US" b="1" i="1" u="sng" dirty="0" err="1">
                <a:solidFill>
                  <a:srgbClr val="FF0000"/>
                </a:solidFill>
              </a:rPr>
              <a:t>Platform</a:t>
            </a:r>
            <a:r>
              <a:rPr lang="es-ES" altLang="en-US" b="1" i="1" u="sng" dirty="0">
                <a:solidFill>
                  <a:srgbClr val="FF0000"/>
                </a:solidFill>
              </a:rPr>
              <a:t> </a:t>
            </a:r>
            <a:r>
              <a:rPr lang="es-ES" altLang="en-US" dirty="0" smtClean="0"/>
              <a:t>, de </a:t>
            </a:r>
            <a:r>
              <a:rPr lang="es-ES" altLang="en-US" b="1" dirty="0"/>
              <a:t>administradores de programas de verificación de </a:t>
            </a:r>
            <a:r>
              <a:rPr lang="es-ES" altLang="en-US" b="1" dirty="0" err="1"/>
              <a:t>DAP</a:t>
            </a:r>
            <a:r>
              <a:rPr lang="es-ES" altLang="en-US" b="1" dirty="0"/>
              <a:t> para el sector de construcción</a:t>
            </a:r>
            <a:r>
              <a:rPr lang="es-ES" altLang="en-US" dirty="0"/>
              <a:t>, </a:t>
            </a:r>
            <a:r>
              <a:rPr lang="es-ES" altLang="en-US" dirty="0" smtClean="0"/>
              <a:t>tiene </a:t>
            </a:r>
            <a:r>
              <a:rPr lang="es-ES" altLang="en-US" dirty="0"/>
              <a:t>como objeto armonizar estas Declaraciones y conseguir el reconocimiento a nivel europeo de las </a:t>
            </a:r>
            <a:r>
              <a:rPr lang="es-ES" altLang="en-US" dirty="0" err="1"/>
              <a:t>DAP</a:t>
            </a:r>
            <a:r>
              <a:rPr lang="es-ES" altLang="en-US" dirty="0"/>
              <a:t> entre los Administradores miembro</a:t>
            </a:r>
            <a:r>
              <a:rPr lang="es-ES" altLang="en-US" dirty="0" smtClean="0"/>
              <a:t>. Es decir, que </a:t>
            </a:r>
            <a:r>
              <a:rPr lang="es-ES" altLang="en-US" dirty="0" err="1" smtClean="0"/>
              <a:t>ECOPLATFORM</a:t>
            </a:r>
            <a:r>
              <a:rPr lang="es-ES" altLang="en-US" dirty="0" smtClean="0"/>
              <a:t> no es un administrador de programas, sino que es la asociación que aglutina a todos los administradores (</a:t>
            </a:r>
            <a:r>
              <a:rPr lang="es-ES" altLang="en-US" dirty="0" err="1" smtClean="0"/>
              <a:t>AENOR</a:t>
            </a:r>
            <a:r>
              <a:rPr lang="es-ES" altLang="en-US" dirty="0" smtClean="0"/>
              <a:t>, </a:t>
            </a:r>
            <a:r>
              <a:rPr lang="es-ES" altLang="en-US" dirty="0" err="1" smtClean="0"/>
              <a:t>ENVIRONDEC</a:t>
            </a:r>
            <a:r>
              <a:rPr lang="es-ES" altLang="en-US" dirty="0" smtClean="0"/>
              <a:t>, </a:t>
            </a:r>
            <a:r>
              <a:rPr lang="es-ES" altLang="en-US" dirty="0" err="1" smtClean="0"/>
              <a:t>IBU</a:t>
            </a:r>
            <a:r>
              <a:rPr lang="es-ES" altLang="en-US" dirty="0" smtClean="0"/>
              <a:t>, </a:t>
            </a:r>
            <a:r>
              <a:rPr lang="es-ES" altLang="en-US" dirty="0" err="1" smtClean="0"/>
              <a:t>etc</a:t>
            </a:r>
            <a:r>
              <a:rPr lang="es-ES" altLang="en-US" dirty="0" smtClean="0"/>
              <a:t>).</a:t>
            </a:r>
            <a:endParaRPr lang="es-ES" altLang="en-US" dirty="0"/>
          </a:p>
          <a:p>
            <a:pPr eaLnBrk="1" hangingPunct="1">
              <a:defRPr/>
            </a:pPr>
            <a:endParaRPr lang="es-ES" altLang="en-US" dirty="0"/>
          </a:p>
          <a:p>
            <a:pPr eaLnBrk="1" hangingPunct="1">
              <a:defRPr/>
            </a:pPr>
            <a:endParaRPr lang="es-ES" altLang="en-US" dirty="0"/>
          </a:p>
          <a:p>
            <a:pPr marL="165381" indent="-165381" eaLnBrk="1" hangingPunct="1">
              <a:buFont typeface="Arial" panose="020B0604020202020204" pitchFamily="34" charset="0"/>
              <a:buChar char="•"/>
              <a:defRPr/>
            </a:pPr>
            <a:r>
              <a:rPr lang="es-ES" i="1" dirty="0"/>
              <a:t>UNE-EN</a:t>
            </a:r>
            <a:r>
              <a:rPr lang="es-ES" dirty="0"/>
              <a:t> ISO </a:t>
            </a:r>
            <a:r>
              <a:rPr lang="es-ES" b="1" i="1" dirty="0" smtClean="0"/>
              <a:t>14025</a:t>
            </a: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dirty="0"/>
              <a:t>Etiquetas y declaraciones ambientales. </a:t>
            </a:r>
            <a:r>
              <a:rPr lang="es-ES" b="1" dirty="0"/>
              <a:t>Declaraciones ambientales tipo II</a:t>
            </a:r>
            <a:r>
              <a:rPr lang="es-ES" dirty="0"/>
              <a:t>I. Principios y </a:t>
            </a:r>
            <a:r>
              <a:rPr lang="es-ES" dirty="0" smtClean="0"/>
              <a:t>procedimientos</a:t>
            </a:r>
          </a:p>
          <a:p>
            <a:pPr marL="165381" indent="-165381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n-US" dirty="0" smtClean="0"/>
              <a:t>UNE-EN ISO </a:t>
            </a:r>
            <a:r>
              <a:rPr lang="es-ES" altLang="en-US" b="1" dirty="0" smtClean="0"/>
              <a:t>15804</a:t>
            </a:r>
            <a:r>
              <a:rPr lang="es-ES" altLang="en-US" dirty="0" smtClean="0"/>
              <a:t> </a:t>
            </a:r>
            <a:r>
              <a:rPr lang="es-ES" dirty="0" smtClean="0"/>
              <a:t>Sostenibilidad en la construcción. Declaraciones ambientales de producto. </a:t>
            </a:r>
            <a:r>
              <a:rPr lang="es-ES" b="1" dirty="0" smtClean="0"/>
              <a:t>Reglas de categoría de productos </a:t>
            </a:r>
            <a:r>
              <a:rPr lang="es-ES" dirty="0" smtClean="0"/>
              <a:t>básicas para productos de construcción.</a:t>
            </a:r>
          </a:p>
          <a:p>
            <a:pPr marL="165381" indent="-165381" eaLnBrk="1" hangingPunct="1">
              <a:buFont typeface="Arial" panose="020B0604020202020204" pitchFamily="34" charset="0"/>
              <a:buChar char="•"/>
              <a:defRPr/>
            </a:pPr>
            <a:endParaRPr lang="es-ES" altLang="en-US" dirty="0"/>
          </a:p>
          <a:p>
            <a:pPr eaLnBrk="1" hangingPunct="1">
              <a:defRPr/>
            </a:pPr>
            <a:endParaRPr lang="es-ES" altLang="en-US" dirty="0"/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8852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0D180F5-9DC0-41FD-8330-9E9BAF163726}" type="slidenum">
              <a:rPr lang="en-GB" altLang="en-US" smtClean="0"/>
              <a:pPr eaLnBrk="1" hangingPunct="1">
                <a:defRPr/>
              </a:pPr>
              <a:t>40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71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682" indent="-284822" defTabSz="91571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352" indent="-228165" defTabSz="91571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80" indent="-228165" defTabSz="91571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6540" indent="-228165" defTabSz="91571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7555" indent="-228165" defTabSz="9157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38570" indent="-228165" defTabSz="9157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79585" indent="-228165" defTabSz="9157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20600" indent="-228165" defTabSz="91571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4EF2A15-0D7A-42F9-BEDD-C0EC29DE9A59}" type="slidenum">
              <a:rPr lang="en-GB" altLang="en-US" smtClean="0"/>
              <a:pPr eaLnBrk="1" hangingPunct="1">
                <a:spcBef>
                  <a:spcPct val="0"/>
                </a:spcBef>
                <a:defRPr/>
              </a:pPr>
              <a:t>41</a:t>
            </a:fld>
            <a:endParaRPr lang="en-GB" alt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9350" cy="37211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642" y="4715375"/>
            <a:ext cx="4981216" cy="44719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11" tIns="44805" rIns="89611" bIns="44805"/>
          <a:lstStyle/>
          <a:p>
            <a:pPr eaLnBrk="1" hangingPunct="1"/>
            <a:endParaRPr lang="es-E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A9BDD5-8F74-4C66-A36F-367CDC68FE63}" type="slidenum">
              <a:rPr lang="fr-FR" altLang="en-US"/>
              <a:pPr algn="r" eaLnBrk="1" hangingPunct="1">
                <a:spcBef>
                  <a:spcPct val="0"/>
                </a:spcBef>
              </a:pPr>
              <a:t>5</a:t>
            </a:fld>
            <a:endParaRPr lang="fr-FR" altLang="en-US"/>
          </a:p>
        </p:txBody>
      </p:sp>
      <p:sp>
        <p:nvSpPr>
          <p:cNvPr id="4403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73FB3A-710D-4692-87EA-61F84671A225}" type="slidenum">
              <a:rPr lang="fr-FR" altLang="en-US"/>
              <a:pPr algn="r" eaLnBrk="1" hangingPunct="1">
                <a:spcBef>
                  <a:spcPct val="0"/>
                </a:spcBef>
              </a:pPr>
              <a:t>6</a:t>
            </a:fld>
            <a:endParaRPr lang="fr-FR" altLang="en-US"/>
          </a:p>
        </p:txBody>
      </p:sp>
      <p:sp>
        <p:nvSpPr>
          <p:cNvPr id="4505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808" indent="-285695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2781" indent="-228556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99892" indent="-228556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005" indent="-228556" defTabSz="915812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117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229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8342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5453" indent="-228556" algn="ctr" defTabSz="9158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347569-528A-4A6F-B416-D168D18168C3}" type="slidenum">
              <a:rPr lang="en-GB" sz="1200"/>
              <a:pPr eaLnBrk="1" hangingPunct="1"/>
              <a:t>7</a:t>
            </a:fld>
            <a:endParaRPr lang="en-GB" sz="1200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49476" y="9432767"/>
            <a:ext cx="2943439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5" rIns="91388" bIns="45695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971306B-1BB0-47EB-8365-17857CFEE2C6}" type="slidenum">
              <a:rPr lang="fr-FR" sz="1200"/>
              <a:pPr algn="r" eaLnBrk="1" hangingPunct="1"/>
              <a:t>7</a:t>
            </a:fld>
            <a:endParaRPr lang="fr-FR" sz="1200"/>
          </a:p>
        </p:txBody>
      </p:sp>
      <p:sp>
        <p:nvSpPr>
          <p:cNvPr id="6451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4113" cy="3724275"/>
          </a:xfrm>
          <a:ln/>
        </p:spPr>
      </p:sp>
      <p:sp>
        <p:nvSpPr>
          <p:cNvPr id="64517" name="1 Marcador de notas"/>
          <p:cNvSpPr>
            <a:spLocks noGrp="1"/>
          </p:cNvSpPr>
          <p:nvPr>
            <p:ph type="body" sz="quarter" idx="10"/>
          </p:nvPr>
        </p:nvSpPr>
        <p:spPr>
          <a:xfrm>
            <a:off x="679450" y="4718051"/>
            <a:ext cx="5435600" cy="44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49813" y="9432288"/>
            <a:ext cx="2943170" cy="49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5" tIns="45708" rIns="91415" bIns="4570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7C26A3-4DB5-4AA0-B725-FBA50CF46754}" type="slidenum">
              <a:rPr lang="fr-FR" altLang="en-US"/>
              <a:pPr algn="r" eaLnBrk="1" hangingPunct="1">
                <a:spcBef>
                  <a:spcPct val="0"/>
                </a:spcBef>
              </a:pPr>
              <a:t>8</a:t>
            </a:fld>
            <a:endParaRPr lang="fr-FR" altLang="en-US"/>
          </a:p>
        </p:txBody>
      </p:sp>
      <p:sp>
        <p:nvSpPr>
          <p:cNvPr id="4608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682" indent="-2848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352" indent="-2281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80" indent="-2281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6540" indent="-2281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7555" indent="-2281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38570" indent="-2281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79585" indent="-2281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20600" indent="-2281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ABA23F7-63AF-483C-BC54-9F744BE2CD49}" type="slidenum">
              <a:rPr lang="en-GB" altLang="en-US" smtClean="0"/>
              <a:pPr eaLnBrk="1" hangingPunct="1">
                <a:spcBef>
                  <a:spcPct val="0"/>
                </a:spcBef>
                <a:defRPr/>
              </a:pPr>
              <a:t>9</a:t>
            </a:fld>
            <a:endParaRPr lang="en-GB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7" y="6479210"/>
            <a:ext cx="4534729" cy="161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99" y="6759575"/>
            <a:ext cx="1254416" cy="13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notas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baseline -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905500" y="0"/>
            <a:ext cx="3238501" cy="5882451"/>
          </a:xfrm>
          <a:custGeom>
            <a:avLst/>
            <a:gdLst/>
            <a:ahLst/>
            <a:cxnLst/>
            <a:rect l="l" t="t" r="r" b="b"/>
            <a:pathLst>
              <a:path w="3238501" h="5882451">
                <a:moveTo>
                  <a:pt x="0" y="0"/>
                </a:moveTo>
                <a:lnTo>
                  <a:pt x="3238501" y="0"/>
                </a:lnTo>
                <a:lnTo>
                  <a:pt x="3238501" y="5882451"/>
                </a:lnTo>
                <a:lnTo>
                  <a:pt x="0" y="54849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050" y="1311275"/>
            <a:ext cx="2190750" cy="1841500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11200" cy="6208520"/>
          </a:xfrm>
          <a:custGeom>
            <a:avLst/>
            <a:gdLst/>
            <a:ahLst/>
            <a:cxnLst/>
            <a:rect l="l" t="t" r="r" b="b"/>
            <a:pathLst>
              <a:path w="5900738" h="6208520">
                <a:moveTo>
                  <a:pt x="0" y="0"/>
                </a:moveTo>
                <a:lnTo>
                  <a:pt x="5900738" y="0"/>
                </a:lnTo>
                <a:lnTo>
                  <a:pt x="5900738" y="5484348"/>
                </a:lnTo>
                <a:lnTo>
                  <a:pt x="5900209" y="5484283"/>
                </a:lnTo>
                <a:lnTo>
                  <a:pt x="0" y="6208520"/>
                </a:lnTo>
                <a:close/>
              </a:path>
            </a:pathLst>
          </a:custGeom>
        </p:spPr>
        <p:txBody>
          <a:bodyPr/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916" y="3266776"/>
            <a:ext cx="3237668" cy="16576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140" y="5695958"/>
            <a:ext cx="3044326" cy="10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9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905500" y="0"/>
            <a:ext cx="3238501" cy="5882451"/>
          </a:xfrm>
          <a:custGeom>
            <a:avLst/>
            <a:gdLst/>
            <a:ahLst/>
            <a:cxnLst/>
            <a:rect l="l" t="t" r="r" b="b"/>
            <a:pathLst>
              <a:path w="3238501" h="5882451">
                <a:moveTo>
                  <a:pt x="0" y="0"/>
                </a:moveTo>
                <a:lnTo>
                  <a:pt x="3238501" y="0"/>
                </a:lnTo>
                <a:lnTo>
                  <a:pt x="3238501" y="5882451"/>
                </a:lnTo>
                <a:lnTo>
                  <a:pt x="0" y="548493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050" y="1311274"/>
            <a:ext cx="2190750" cy="1843200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11200" cy="6208520"/>
          </a:xfrm>
          <a:custGeom>
            <a:avLst/>
            <a:gdLst/>
            <a:ahLst/>
            <a:cxnLst/>
            <a:rect l="l" t="t" r="r" b="b"/>
            <a:pathLst>
              <a:path w="5900738" h="6208520">
                <a:moveTo>
                  <a:pt x="0" y="0"/>
                </a:moveTo>
                <a:lnTo>
                  <a:pt x="5900738" y="0"/>
                </a:lnTo>
                <a:lnTo>
                  <a:pt x="5900738" y="5484348"/>
                </a:lnTo>
                <a:lnTo>
                  <a:pt x="5900209" y="5484283"/>
                </a:lnTo>
                <a:lnTo>
                  <a:pt x="0" y="62085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33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55790" y="5695200"/>
            <a:ext cx="1798660" cy="10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917" y="3266777"/>
            <a:ext cx="3237666" cy="165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5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baseline sans Image -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6208519"/>
          </a:xfrm>
          <a:custGeom>
            <a:avLst/>
            <a:gdLst/>
            <a:ahLst/>
            <a:cxnLst/>
            <a:rect l="l" t="t" r="r" b="b"/>
            <a:pathLst>
              <a:path w="9144001" h="6208519">
                <a:moveTo>
                  <a:pt x="0" y="0"/>
                </a:moveTo>
                <a:lnTo>
                  <a:pt x="9144001" y="0"/>
                </a:lnTo>
                <a:lnTo>
                  <a:pt x="9144001" y="5882450"/>
                </a:lnTo>
                <a:lnTo>
                  <a:pt x="5905501" y="5484932"/>
                </a:lnTo>
                <a:lnTo>
                  <a:pt x="5900739" y="5484347"/>
                </a:lnTo>
                <a:lnTo>
                  <a:pt x="5900210" y="5484282"/>
                </a:lnTo>
                <a:lnTo>
                  <a:pt x="1" y="6208519"/>
                </a:lnTo>
                <a:lnTo>
                  <a:pt x="1" y="4538132"/>
                </a:lnTo>
                <a:lnTo>
                  <a:pt x="0" y="453813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2812" y="786345"/>
            <a:ext cx="8027987" cy="915455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140" y="5695958"/>
            <a:ext cx="3044326" cy="10000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" y="2343190"/>
            <a:ext cx="6374705" cy="28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65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baseline sans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6208519"/>
          </a:xfrm>
          <a:custGeom>
            <a:avLst/>
            <a:gdLst/>
            <a:ahLst/>
            <a:cxnLst/>
            <a:rect l="l" t="t" r="r" b="b"/>
            <a:pathLst>
              <a:path w="9144001" h="6208519">
                <a:moveTo>
                  <a:pt x="0" y="0"/>
                </a:moveTo>
                <a:lnTo>
                  <a:pt x="9144001" y="0"/>
                </a:lnTo>
                <a:lnTo>
                  <a:pt x="9144001" y="5882450"/>
                </a:lnTo>
                <a:lnTo>
                  <a:pt x="5905501" y="5484932"/>
                </a:lnTo>
                <a:lnTo>
                  <a:pt x="5900739" y="5484347"/>
                </a:lnTo>
                <a:lnTo>
                  <a:pt x="5900210" y="5484282"/>
                </a:lnTo>
                <a:lnTo>
                  <a:pt x="1" y="6208519"/>
                </a:lnTo>
                <a:lnTo>
                  <a:pt x="1" y="4538132"/>
                </a:lnTo>
                <a:lnTo>
                  <a:pt x="0" y="453813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2812" y="786345"/>
            <a:ext cx="8027987" cy="915455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140" y="5695958"/>
            <a:ext cx="3044326" cy="10000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" y="2343190"/>
            <a:ext cx="6374705" cy="28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3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baseline sans Image -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6208519"/>
          </a:xfrm>
          <a:custGeom>
            <a:avLst/>
            <a:gdLst/>
            <a:ahLst/>
            <a:cxnLst/>
            <a:rect l="l" t="t" r="r" b="b"/>
            <a:pathLst>
              <a:path w="9144001" h="6208519">
                <a:moveTo>
                  <a:pt x="0" y="0"/>
                </a:moveTo>
                <a:lnTo>
                  <a:pt x="9144001" y="0"/>
                </a:lnTo>
                <a:lnTo>
                  <a:pt x="9144001" y="5882450"/>
                </a:lnTo>
                <a:lnTo>
                  <a:pt x="5905501" y="5484932"/>
                </a:lnTo>
                <a:lnTo>
                  <a:pt x="5900739" y="5484347"/>
                </a:lnTo>
                <a:lnTo>
                  <a:pt x="5900210" y="5484282"/>
                </a:lnTo>
                <a:lnTo>
                  <a:pt x="1" y="6208519"/>
                </a:lnTo>
                <a:lnTo>
                  <a:pt x="1" y="4538132"/>
                </a:lnTo>
                <a:lnTo>
                  <a:pt x="0" y="45381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2812" y="786345"/>
            <a:ext cx="8027987" cy="915455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140" y="5695958"/>
            <a:ext cx="3044326" cy="10000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" y="2343190"/>
            <a:ext cx="6374705" cy="28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baseline sans Image - Bleu c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6208519"/>
          </a:xfrm>
          <a:custGeom>
            <a:avLst/>
            <a:gdLst/>
            <a:ahLst/>
            <a:cxnLst/>
            <a:rect l="l" t="t" r="r" b="b"/>
            <a:pathLst>
              <a:path w="9144001" h="6208519">
                <a:moveTo>
                  <a:pt x="0" y="0"/>
                </a:moveTo>
                <a:lnTo>
                  <a:pt x="9144001" y="0"/>
                </a:lnTo>
                <a:lnTo>
                  <a:pt x="9144001" y="5882450"/>
                </a:lnTo>
                <a:lnTo>
                  <a:pt x="5905501" y="5484932"/>
                </a:lnTo>
                <a:lnTo>
                  <a:pt x="5900739" y="5484347"/>
                </a:lnTo>
                <a:lnTo>
                  <a:pt x="5900210" y="5484282"/>
                </a:lnTo>
                <a:lnTo>
                  <a:pt x="1" y="6208519"/>
                </a:lnTo>
                <a:lnTo>
                  <a:pt x="1" y="4538132"/>
                </a:lnTo>
                <a:lnTo>
                  <a:pt x="0" y="4538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2812" y="786345"/>
            <a:ext cx="8027987" cy="915455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140" y="5695958"/>
            <a:ext cx="3044326" cy="10000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" y="2343190"/>
            <a:ext cx="6374705" cy="28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3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baseline sans Image -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6208519"/>
          </a:xfrm>
          <a:custGeom>
            <a:avLst/>
            <a:gdLst/>
            <a:ahLst/>
            <a:cxnLst/>
            <a:rect l="l" t="t" r="r" b="b"/>
            <a:pathLst>
              <a:path w="9144001" h="6208519">
                <a:moveTo>
                  <a:pt x="0" y="0"/>
                </a:moveTo>
                <a:lnTo>
                  <a:pt x="9144001" y="0"/>
                </a:lnTo>
                <a:lnTo>
                  <a:pt x="9144001" y="5882450"/>
                </a:lnTo>
                <a:lnTo>
                  <a:pt x="5905501" y="5484932"/>
                </a:lnTo>
                <a:lnTo>
                  <a:pt x="5900739" y="5484347"/>
                </a:lnTo>
                <a:lnTo>
                  <a:pt x="5900210" y="5484282"/>
                </a:lnTo>
                <a:lnTo>
                  <a:pt x="1" y="6208519"/>
                </a:lnTo>
                <a:lnTo>
                  <a:pt x="1" y="4538132"/>
                </a:lnTo>
                <a:lnTo>
                  <a:pt x="0" y="453813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2812" y="786345"/>
            <a:ext cx="8027987" cy="915455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140" y="5695958"/>
            <a:ext cx="3044326" cy="10000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" y="2343190"/>
            <a:ext cx="6374705" cy="28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72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sans Image -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6208519"/>
          </a:xfrm>
          <a:custGeom>
            <a:avLst/>
            <a:gdLst/>
            <a:ahLst/>
            <a:cxnLst/>
            <a:rect l="l" t="t" r="r" b="b"/>
            <a:pathLst>
              <a:path w="9144001" h="6208519">
                <a:moveTo>
                  <a:pt x="0" y="0"/>
                </a:moveTo>
                <a:lnTo>
                  <a:pt x="9144001" y="0"/>
                </a:lnTo>
                <a:lnTo>
                  <a:pt x="9144001" y="5882450"/>
                </a:lnTo>
                <a:lnTo>
                  <a:pt x="5905501" y="5484932"/>
                </a:lnTo>
                <a:lnTo>
                  <a:pt x="5900739" y="5484347"/>
                </a:lnTo>
                <a:lnTo>
                  <a:pt x="5900210" y="5484282"/>
                </a:lnTo>
                <a:lnTo>
                  <a:pt x="1" y="6208519"/>
                </a:lnTo>
                <a:lnTo>
                  <a:pt x="1" y="4538132"/>
                </a:lnTo>
                <a:lnTo>
                  <a:pt x="0" y="453813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2812" y="786345"/>
            <a:ext cx="8027987" cy="915455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140" y="5695958"/>
            <a:ext cx="3044326" cy="10000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" y="2343190"/>
            <a:ext cx="6374705" cy="28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35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sans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6208519"/>
          </a:xfrm>
          <a:custGeom>
            <a:avLst/>
            <a:gdLst/>
            <a:ahLst/>
            <a:cxnLst/>
            <a:rect l="l" t="t" r="r" b="b"/>
            <a:pathLst>
              <a:path w="9144001" h="6208519">
                <a:moveTo>
                  <a:pt x="0" y="0"/>
                </a:moveTo>
                <a:lnTo>
                  <a:pt x="9144001" y="0"/>
                </a:lnTo>
                <a:lnTo>
                  <a:pt x="9144001" y="5882450"/>
                </a:lnTo>
                <a:lnTo>
                  <a:pt x="5905501" y="5484932"/>
                </a:lnTo>
                <a:lnTo>
                  <a:pt x="5900739" y="5484347"/>
                </a:lnTo>
                <a:lnTo>
                  <a:pt x="5900210" y="5484282"/>
                </a:lnTo>
                <a:lnTo>
                  <a:pt x="1" y="6208519"/>
                </a:lnTo>
                <a:lnTo>
                  <a:pt x="1" y="4538132"/>
                </a:lnTo>
                <a:lnTo>
                  <a:pt x="0" y="453813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2812" y="786345"/>
            <a:ext cx="8027987" cy="915455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55790" y="5695200"/>
            <a:ext cx="1798660" cy="10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" y="2343190"/>
            <a:ext cx="6374705" cy="28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sans Image -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6208519"/>
          </a:xfrm>
          <a:custGeom>
            <a:avLst/>
            <a:gdLst/>
            <a:ahLst/>
            <a:cxnLst/>
            <a:rect l="l" t="t" r="r" b="b"/>
            <a:pathLst>
              <a:path w="9144001" h="6208519">
                <a:moveTo>
                  <a:pt x="0" y="0"/>
                </a:moveTo>
                <a:lnTo>
                  <a:pt x="9144001" y="0"/>
                </a:lnTo>
                <a:lnTo>
                  <a:pt x="9144001" y="5882450"/>
                </a:lnTo>
                <a:lnTo>
                  <a:pt x="5905501" y="5484932"/>
                </a:lnTo>
                <a:lnTo>
                  <a:pt x="5900739" y="5484347"/>
                </a:lnTo>
                <a:lnTo>
                  <a:pt x="5900210" y="5484282"/>
                </a:lnTo>
                <a:lnTo>
                  <a:pt x="1" y="6208519"/>
                </a:lnTo>
                <a:lnTo>
                  <a:pt x="1" y="4538132"/>
                </a:lnTo>
                <a:lnTo>
                  <a:pt x="0" y="45381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2812" y="786345"/>
            <a:ext cx="8027987" cy="915455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55790" y="5695200"/>
            <a:ext cx="1798660" cy="10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" y="2343190"/>
            <a:ext cx="6374705" cy="28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15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sans Image - Bleu c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6208519"/>
          </a:xfrm>
          <a:custGeom>
            <a:avLst/>
            <a:gdLst/>
            <a:ahLst/>
            <a:cxnLst/>
            <a:rect l="l" t="t" r="r" b="b"/>
            <a:pathLst>
              <a:path w="9144001" h="6208519">
                <a:moveTo>
                  <a:pt x="0" y="0"/>
                </a:moveTo>
                <a:lnTo>
                  <a:pt x="9144001" y="0"/>
                </a:lnTo>
                <a:lnTo>
                  <a:pt x="9144001" y="5882450"/>
                </a:lnTo>
                <a:lnTo>
                  <a:pt x="5905501" y="5484932"/>
                </a:lnTo>
                <a:lnTo>
                  <a:pt x="5900739" y="5484347"/>
                </a:lnTo>
                <a:lnTo>
                  <a:pt x="5900210" y="5484282"/>
                </a:lnTo>
                <a:lnTo>
                  <a:pt x="1" y="6208519"/>
                </a:lnTo>
                <a:lnTo>
                  <a:pt x="1" y="4538132"/>
                </a:lnTo>
                <a:lnTo>
                  <a:pt x="0" y="4538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2812" y="786345"/>
            <a:ext cx="8027987" cy="915455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55790" y="5695200"/>
            <a:ext cx="1798660" cy="10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" y="2343190"/>
            <a:ext cx="6374705" cy="28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6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baselin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905500" y="0"/>
            <a:ext cx="3238501" cy="5882451"/>
          </a:xfrm>
          <a:custGeom>
            <a:avLst/>
            <a:gdLst/>
            <a:ahLst/>
            <a:cxnLst/>
            <a:rect l="l" t="t" r="r" b="b"/>
            <a:pathLst>
              <a:path w="3238501" h="5882451">
                <a:moveTo>
                  <a:pt x="0" y="0"/>
                </a:moveTo>
                <a:lnTo>
                  <a:pt x="3238501" y="0"/>
                </a:lnTo>
                <a:lnTo>
                  <a:pt x="3238501" y="5882451"/>
                </a:lnTo>
                <a:lnTo>
                  <a:pt x="0" y="54849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050" y="1311274"/>
            <a:ext cx="2190750" cy="1843200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11200" cy="6208520"/>
          </a:xfrm>
          <a:custGeom>
            <a:avLst/>
            <a:gdLst/>
            <a:ahLst/>
            <a:cxnLst/>
            <a:rect l="l" t="t" r="r" b="b"/>
            <a:pathLst>
              <a:path w="5900738" h="6208520">
                <a:moveTo>
                  <a:pt x="0" y="0"/>
                </a:moveTo>
                <a:lnTo>
                  <a:pt x="5900738" y="0"/>
                </a:lnTo>
                <a:lnTo>
                  <a:pt x="5900738" y="5484348"/>
                </a:lnTo>
                <a:lnTo>
                  <a:pt x="5900209" y="5484283"/>
                </a:lnTo>
                <a:lnTo>
                  <a:pt x="0" y="62085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917" y="3266777"/>
            <a:ext cx="3237666" cy="16576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140" y="5695958"/>
            <a:ext cx="3044326" cy="10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92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sans Image -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6208519"/>
          </a:xfrm>
          <a:custGeom>
            <a:avLst/>
            <a:gdLst/>
            <a:ahLst/>
            <a:cxnLst/>
            <a:rect l="l" t="t" r="r" b="b"/>
            <a:pathLst>
              <a:path w="9144001" h="6208519">
                <a:moveTo>
                  <a:pt x="0" y="0"/>
                </a:moveTo>
                <a:lnTo>
                  <a:pt x="9144001" y="0"/>
                </a:lnTo>
                <a:lnTo>
                  <a:pt x="9144001" y="5882450"/>
                </a:lnTo>
                <a:lnTo>
                  <a:pt x="5905501" y="5484932"/>
                </a:lnTo>
                <a:lnTo>
                  <a:pt x="5900739" y="5484347"/>
                </a:lnTo>
                <a:lnTo>
                  <a:pt x="5900210" y="5484282"/>
                </a:lnTo>
                <a:lnTo>
                  <a:pt x="1" y="6208519"/>
                </a:lnTo>
                <a:lnTo>
                  <a:pt x="1" y="4538132"/>
                </a:lnTo>
                <a:lnTo>
                  <a:pt x="0" y="453813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2812" y="786345"/>
            <a:ext cx="8027987" cy="915455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55790" y="5695200"/>
            <a:ext cx="1798660" cy="10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" y="2343190"/>
            <a:ext cx="6374705" cy="28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48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- Rou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903288" y="1152525"/>
            <a:ext cx="7981951" cy="2533649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 typeface="+mj-lt"/>
              <a:buNone/>
              <a:defRPr sz="8800" b="1">
                <a:solidFill>
                  <a:srgbClr val="F2809D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None/>
              <a:defRPr sz="2500" b="1" baseline="0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buNone/>
              <a:tabLst/>
              <a:defRPr sz="2100" b="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 smtClean="0"/>
              <a:t>N.</a:t>
            </a:r>
          </a:p>
          <a:p>
            <a:pPr lvl="1"/>
            <a:r>
              <a:rPr lang="fr-FR" dirty="0" smtClean="0"/>
              <a:t>Titre de la partie</a:t>
            </a:r>
          </a:p>
          <a:p>
            <a:pPr lvl="2"/>
            <a:r>
              <a:rPr lang="fr-FR" dirty="0" smtClean="0"/>
              <a:t>Sous-titre de la partie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" y="3712202"/>
            <a:ext cx="8548442" cy="29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32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-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903288" y="1152525"/>
            <a:ext cx="7981951" cy="2533649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 typeface="+mj-lt"/>
              <a:buNone/>
              <a:defRPr sz="8800" b="1">
                <a:solidFill>
                  <a:srgbClr val="F6B384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None/>
              <a:defRPr sz="2500" b="1" baseline="0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buNone/>
              <a:tabLst/>
              <a:defRPr sz="2100" b="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 smtClean="0"/>
              <a:t>N.</a:t>
            </a:r>
          </a:p>
          <a:p>
            <a:pPr lvl="1"/>
            <a:r>
              <a:rPr lang="fr-FR" dirty="0" smtClean="0"/>
              <a:t>Titre de la partie</a:t>
            </a:r>
          </a:p>
          <a:p>
            <a:pPr lvl="2"/>
            <a:r>
              <a:rPr lang="fr-FR" dirty="0" smtClean="0"/>
              <a:t>Sous-titre de la partie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" y="3712202"/>
            <a:ext cx="8548442" cy="29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75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- Ver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903288" y="1152525"/>
            <a:ext cx="7981951" cy="2533649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 typeface="+mj-lt"/>
              <a:buNone/>
              <a:defRPr sz="8800" b="1">
                <a:solidFill>
                  <a:srgbClr val="A7D7DA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None/>
              <a:defRPr sz="2500" b="1" baseline="0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buNone/>
              <a:tabLst/>
              <a:defRPr sz="2100" b="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 smtClean="0"/>
              <a:t>N.</a:t>
            </a:r>
          </a:p>
          <a:p>
            <a:pPr lvl="1"/>
            <a:r>
              <a:rPr lang="fr-FR" dirty="0" smtClean="0"/>
              <a:t>Titre de la partie</a:t>
            </a:r>
          </a:p>
          <a:p>
            <a:pPr lvl="2"/>
            <a:r>
              <a:rPr lang="fr-FR" dirty="0" smtClean="0"/>
              <a:t>Sous-titre de la partie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" y="3712202"/>
            <a:ext cx="8548442" cy="29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86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- Bleu ci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903288" y="1152525"/>
            <a:ext cx="7981951" cy="2533649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 typeface="+mj-lt"/>
              <a:buNone/>
              <a:defRPr sz="8800" b="1">
                <a:solidFill>
                  <a:srgbClr val="80CAEA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None/>
              <a:defRPr sz="2500" b="1" baseline="0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buNone/>
              <a:tabLst/>
              <a:defRPr sz="2100" b="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 smtClean="0"/>
              <a:t>N.</a:t>
            </a:r>
          </a:p>
          <a:p>
            <a:pPr lvl="1"/>
            <a:r>
              <a:rPr lang="fr-FR" dirty="0" smtClean="0"/>
              <a:t>Titre de la partie</a:t>
            </a:r>
          </a:p>
          <a:p>
            <a:pPr lvl="2"/>
            <a:r>
              <a:rPr lang="fr-FR" dirty="0" smtClean="0"/>
              <a:t>Sous-titre de la partie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" y="3712202"/>
            <a:ext cx="8548442" cy="29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79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- Bleu foncé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903288" y="1152525"/>
            <a:ext cx="7981951" cy="2533649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Font typeface="+mj-lt"/>
              <a:buNone/>
              <a:defRPr sz="8800" b="1">
                <a:solidFill>
                  <a:srgbClr val="8FA4BE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None/>
              <a:defRPr sz="2500" b="1" baseline="0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buNone/>
              <a:tabLst/>
              <a:defRPr sz="2100" b="0"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 smtClean="0"/>
              <a:t>N.</a:t>
            </a:r>
          </a:p>
          <a:p>
            <a:pPr lvl="1"/>
            <a:r>
              <a:rPr lang="fr-FR" dirty="0" smtClean="0"/>
              <a:t>Titre de la partie</a:t>
            </a:r>
          </a:p>
          <a:p>
            <a:pPr lvl="2"/>
            <a:r>
              <a:rPr lang="fr-FR" dirty="0" smtClean="0"/>
              <a:t>Sous-titre de la partie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" y="3712202"/>
            <a:ext cx="8548442" cy="29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4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- 3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187211"/>
            <a:ext cx="8641098" cy="153162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900"/>
              </a:spcBef>
              <a:buFont typeface="+mj-lt"/>
              <a:buNone/>
              <a:defRPr/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665163" y="254002"/>
            <a:ext cx="24003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b="1" dirty="0" smtClean="0">
                <a:solidFill>
                  <a:srgbClr val="A3A3A3"/>
                </a:solidFill>
              </a:rPr>
              <a:t>SOMMAIRE</a:t>
            </a:r>
            <a:endParaRPr lang="fr-FR" sz="2300" b="1" dirty="0">
              <a:solidFill>
                <a:srgbClr val="A3A3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5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Rouge - 3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187211"/>
            <a:ext cx="8641098" cy="15316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51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Orange - 3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187211"/>
            <a:ext cx="8641098" cy="15316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69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Verte - 3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187211"/>
            <a:ext cx="8641098" cy="15316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593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baseline - Ve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905500" y="0"/>
            <a:ext cx="3238501" cy="5882451"/>
          </a:xfrm>
          <a:custGeom>
            <a:avLst/>
            <a:gdLst/>
            <a:ahLst/>
            <a:cxnLst/>
            <a:rect l="l" t="t" r="r" b="b"/>
            <a:pathLst>
              <a:path w="3238501" h="5882451">
                <a:moveTo>
                  <a:pt x="0" y="0"/>
                </a:moveTo>
                <a:lnTo>
                  <a:pt x="3238501" y="0"/>
                </a:lnTo>
                <a:lnTo>
                  <a:pt x="3238501" y="5882451"/>
                </a:lnTo>
                <a:lnTo>
                  <a:pt x="0" y="54849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050" y="1311274"/>
            <a:ext cx="2190750" cy="1843200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11200" cy="6208520"/>
          </a:xfrm>
          <a:custGeom>
            <a:avLst/>
            <a:gdLst/>
            <a:ahLst/>
            <a:cxnLst/>
            <a:rect l="l" t="t" r="r" b="b"/>
            <a:pathLst>
              <a:path w="5900738" h="6208520">
                <a:moveTo>
                  <a:pt x="0" y="0"/>
                </a:moveTo>
                <a:lnTo>
                  <a:pt x="5900738" y="0"/>
                </a:lnTo>
                <a:lnTo>
                  <a:pt x="5900738" y="5484348"/>
                </a:lnTo>
                <a:lnTo>
                  <a:pt x="5900209" y="5484283"/>
                </a:lnTo>
                <a:lnTo>
                  <a:pt x="0" y="62085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917" y="3266777"/>
            <a:ext cx="3237666" cy="16576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140" y="5695958"/>
            <a:ext cx="3044326" cy="10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55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Bleu ciel - 3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187211"/>
            <a:ext cx="8641098" cy="15316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455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Bleu foncé - 3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187211"/>
            <a:ext cx="8641098" cy="15316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268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307325"/>
            <a:ext cx="8641097" cy="153162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900"/>
              </a:spcBef>
              <a:buFont typeface="+mj-lt"/>
              <a:buNone/>
              <a:defRPr/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665163" y="254002"/>
            <a:ext cx="24003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b="1" dirty="0" smtClean="0">
                <a:solidFill>
                  <a:srgbClr val="A3A3A3"/>
                </a:solidFill>
              </a:rPr>
              <a:t>SOMMAIRE</a:t>
            </a:r>
            <a:endParaRPr lang="fr-FR" sz="2300" b="1" dirty="0">
              <a:solidFill>
                <a:srgbClr val="A3A3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3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307325"/>
            <a:ext cx="8641097" cy="15316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43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307325"/>
            <a:ext cx="8641097" cy="15316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82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Ve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307325"/>
            <a:ext cx="8641097" cy="15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86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Bleu c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307325"/>
            <a:ext cx="8641097" cy="15316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324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-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307325"/>
            <a:ext cx="8641097" cy="15316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FBC9E-2200-46F0-9D19-9915AEC796D7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59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 - texte imposant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37450" y="6319838"/>
            <a:ext cx="1162050" cy="476250"/>
          </a:xfrm>
          <a:prstGeom prst="rect">
            <a:avLst/>
          </a:prstGeom>
        </p:spPr>
        <p:txBody>
          <a:bodyPr/>
          <a:lstStyle/>
          <a:p>
            <a:fld id="{93B51B26-9460-334A-8628-33C36A83622D}" type="slidenum">
              <a:rPr lang="en-US" smtClean="0">
                <a:solidFill>
                  <a:srgbClr val="12276F"/>
                </a:solidFill>
              </a:rPr>
              <a:pPr/>
              <a:t>‹Nº›</a:t>
            </a:fld>
            <a:endParaRPr lang="en-US">
              <a:solidFill>
                <a:srgbClr val="12276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216" y="136917"/>
            <a:ext cx="217424" cy="3352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0364" y="217058"/>
            <a:ext cx="6354762" cy="319534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noProof="0" dirty="0" err="1" smtClean="0"/>
              <a:t>Cliquez</a:t>
            </a:r>
            <a:r>
              <a:rPr lang="en-GB" noProof="0" dirty="0" smtClean="0"/>
              <a:t> pour </a:t>
            </a:r>
            <a:r>
              <a:rPr lang="en-GB" noProof="0" dirty="0" err="1" smtClean="0"/>
              <a:t>ajouter</a:t>
            </a:r>
            <a:r>
              <a:rPr lang="en-GB" noProof="0" dirty="0" smtClean="0"/>
              <a:t> un titre au slide </a:t>
            </a:r>
            <a:r>
              <a:rPr lang="en-GB" noProof="0" dirty="0" err="1" smtClean="0"/>
              <a:t>d’introduction</a:t>
            </a:r>
            <a:endParaRPr lang="en-GB" noProof="0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360364" y="570980"/>
            <a:ext cx="8421687" cy="794"/>
          </a:xfrm>
          <a:prstGeom prst="line">
            <a:avLst/>
          </a:prstGeom>
          <a:ln w="63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364" y="994107"/>
            <a:ext cx="6354763" cy="5301920"/>
          </a:xfrm>
        </p:spPr>
        <p:txBody>
          <a:bodyPr>
            <a:noAutofit/>
          </a:bodyPr>
          <a:lstStyle>
            <a:lvl1pPr>
              <a:spcBef>
                <a:spcPts val="1600"/>
              </a:spcBef>
              <a:spcAft>
                <a:spcPts val="0"/>
              </a:spcAft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spcBef>
                <a:spcPts val="900"/>
              </a:spcBef>
              <a:spcAft>
                <a:spcPts val="0"/>
              </a:spcAft>
              <a:defRPr sz="1800" baseline="0">
                <a:solidFill>
                  <a:schemeClr val="tx1"/>
                </a:solidFill>
              </a:defRPr>
            </a:lvl2pPr>
            <a:lvl3pPr marL="3175" indent="0">
              <a:spcBef>
                <a:spcPts val="900"/>
              </a:spcBef>
              <a:buSzPct val="100000"/>
              <a:buFont typeface="Lucida Grande"/>
              <a:buNone/>
              <a:defRPr sz="1800" baseline="0">
                <a:solidFill>
                  <a:schemeClr val="tx1"/>
                </a:solidFill>
              </a:defRPr>
            </a:lvl3pPr>
            <a:lvl4pPr marL="813596" indent="0">
              <a:buNone/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rgbClr val="E40000"/>
                </a:solidFill>
              </a:defRPr>
            </a:lvl5pPr>
          </a:lstStyle>
          <a:p>
            <a:pPr lvl="0"/>
            <a:r>
              <a:rPr lang="en-GB" noProof="0" dirty="0" err="1" smtClean="0"/>
              <a:t>Cliquez</a:t>
            </a:r>
            <a:r>
              <a:rPr lang="en-GB" noProof="0" dirty="0" smtClean="0"/>
              <a:t> pour </a:t>
            </a:r>
            <a:r>
              <a:rPr lang="en-GB" noProof="0" dirty="0" err="1" smtClean="0"/>
              <a:t>ajouter</a:t>
            </a:r>
            <a:r>
              <a:rPr lang="en-GB" noProof="0" dirty="0" smtClean="0"/>
              <a:t> un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d’intro</a:t>
            </a:r>
            <a:r>
              <a:rPr lang="en-GB" noProof="0" dirty="0" smtClean="0"/>
              <a:t> de </a:t>
            </a:r>
            <a:r>
              <a:rPr lang="en-GB" noProof="0" dirty="0" err="1" smtClean="0"/>
              <a:t>taille</a:t>
            </a:r>
            <a:r>
              <a:rPr lang="en-GB" noProof="0" dirty="0" smtClean="0"/>
              <a:t> </a:t>
            </a:r>
            <a:r>
              <a:rPr lang="en-GB" noProof="0" dirty="0" err="1" smtClean="0"/>
              <a:t>importante</a:t>
            </a:r>
            <a:endParaRPr lang="en-GB" noProof="0" dirty="0" smtClean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81911" y="6463208"/>
            <a:ext cx="73785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 smtClean="0">
                <a:solidFill>
                  <a:srgbClr val="FF0000"/>
                </a:solidFill>
              </a:rPr>
              <a:t>STRICTLY CONFIDENTIAL – DO NOT DISTRIBUTE OR SHARE THIS DOCUMENT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2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688EE6E2-F45E-44D2-A1CF-1E35187C32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7E9E4633-A78F-4BCD-923C-49086A77361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65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baseline - Bleu c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905500" y="0"/>
            <a:ext cx="3238501" cy="5882451"/>
          </a:xfrm>
          <a:custGeom>
            <a:avLst/>
            <a:gdLst/>
            <a:ahLst/>
            <a:cxnLst/>
            <a:rect l="l" t="t" r="r" b="b"/>
            <a:pathLst>
              <a:path w="3238501" h="5882451">
                <a:moveTo>
                  <a:pt x="0" y="0"/>
                </a:moveTo>
                <a:lnTo>
                  <a:pt x="3238501" y="0"/>
                </a:lnTo>
                <a:lnTo>
                  <a:pt x="3238501" y="5882451"/>
                </a:lnTo>
                <a:lnTo>
                  <a:pt x="0" y="54849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050" y="1311274"/>
            <a:ext cx="2190750" cy="1843200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11200" cy="6208520"/>
          </a:xfrm>
          <a:custGeom>
            <a:avLst/>
            <a:gdLst/>
            <a:ahLst/>
            <a:cxnLst/>
            <a:rect l="l" t="t" r="r" b="b"/>
            <a:pathLst>
              <a:path w="5900738" h="6208520">
                <a:moveTo>
                  <a:pt x="0" y="0"/>
                </a:moveTo>
                <a:lnTo>
                  <a:pt x="5900738" y="0"/>
                </a:lnTo>
                <a:lnTo>
                  <a:pt x="5900738" y="5484348"/>
                </a:lnTo>
                <a:lnTo>
                  <a:pt x="5900209" y="5484283"/>
                </a:lnTo>
                <a:lnTo>
                  <a:pt x="0" y="62085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917" y="3266777"/>
            <a:ext cx="3237666" cy="16576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140" y="5695958"/>
            <a:ext cx="3044326" cy="10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66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bl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08059" y="1369088"/>
            <a:ext cx="8749502" cy="453595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lvl1pPr>
              <a:defRPr lang="fr-FR" dirty="0" smtClean="0"/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>
              <a:spcBef>
                <a:spcPct val="0"/>
              </a:spcBef>
              <a:buSzPct val="150000"/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marL="357188" lvl="1" indent="-185738">
              <a:spcBef>
                <a:spcPct val="0"/>
              </a:spcBef>
            </a:pPr>
            <a:r>
              <a:rPr lang="en-US" dirty="0" smtClean="0"/>
              <a:t>Second level</a:t>
            </a:r>
          </a:p>
          <a:p>
            <a:pPr marL="539750" lvl="2" indent="-182563">
              <a:spcBef>
                <a:spcPct val="0"/>
              </a:spcBef>
            </a:pPr>
            <a:r>
              <a:rPr lang="en-US" dirty="0" smtClean="0"/>
              <a:t>Third level</a:t>
            </a:r>
          </a:p>
          <a:p>
            <a:pPr marL="714375" lvl="3" indent="-174625">
              <a:spcBef>
                <a:spcPct val="0"/>
              </a:spcBef>
            </a:pPr>
            <a:r>
              <a:rPr lang="en-US" dirty="0" smtClean="0"/>
              <a:t>Fourth level</a:t>
            </a:r>
          </a:p>
          <a:p>
            <a:pPr marL="898525" lvl="4" indent="-184150">
              <a:spcBef>
                <a:spcPct val="0"/>
              </a:spcBef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72142" y="0"/>
            <a:ext cx="8578426" cy="107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ct val="90000"/>
              </a:lnSpc>
            </a:pPr>
            <a:r>
              <a:rPr lang="fr-FR" dirty="0" smtClean="0"/>
              <a:t>Click to </a:t>
            </a:r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72571" y="6495691"/>
            <a:ext cx="462273" cy="232913"/>
          </a:xfrm>
          <a:prstGeom prst="rect">
            <a:avLst/>
          </a:prstGeom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5524E0B-FE8A-47E3-84EF-4E04C58B575E}" type="slidenum">
              <a:rPr lang="fr-FR" smtClean="0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86240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146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 algn="r">
              <a:defRPr sz="2800" b="1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fr-FR" dirty="0" smtClean="0"/>
              <a:t>CLIQUEZ ICI POUR MODIFIER VOTRE TITRE 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buFont typeface="Courier New" pitchFamily="49" charset="0"/>
              <a:buChar char="o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2ACDB3-0B26-48F0-970C-500996AD1998}" type="datetimeFigureOut">
              <a:rPr lang="fr-FR" smtClean="0"/>
              <a:t>01/10/2015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220072" y="6356350"/>
            <a:ext cx="3456384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39149" y="6614775"/>
            <a:ext cx="514350" cy="123111"/>
          </a:xfrm>
          <a:prstGeom prst="rect">
            <a:avLst/>
          </a:prstGeom>
        </p:spPr>
        <p:txBody>
          <a:bodyPr/>
          <a:lstStyle/>
          <a:p>
            <a:fld id="{8277B705-4208-4EC9-B69D-9A79BA9E4FE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47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3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baseline -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905500" y="0"/>
            <a:ext cx="3238501" cy="5882451"/>
          </a:xfrm>
          <a:custGeom>
            <a:avLst/>
            <a:gdLst/>
            <a:ahLst/>
            <a:cxnLst/>
            <a:rect l="l" t="t" r="r" b="b"/>
            <a:pathLst>
              <a:path w="3238501" h="5882451">
                <a:moveTo>
                  <a:pt x="0" y="0"/>
                </a:moveTo>
                <a:lnTo>
                  <a:pt x="3238501" y="0"/>
                </a:lnTo>
                <a:lnTo>
                  <a:pt x="3238501" y="5882451"/>
                </a:lnTo>
                <a:lnTo>
                  <a:pt x="0" y="548493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050" y="1311274"/>
            <a:ext cx="2190750" cy="1843200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11200" cy="6208520"/>
          </a:xfrm>
          <a:custGeom>
            <a:avLst/>
            <a:gdLst/>
            <a:ahLst/>
            <a:cxnLst/>
            <a:rect l="l" t="t" r="r" b="b"/>
            <a:pathLst>
              <a:path w="5900738" h="6208520">
                <a:moveTo>
                  <a:pt x="0" y="0"/>
                </a:moveTo>
                <a:lnTo>
                  <a:pt x="5900738" y="0"/>
                </a:lnTo>
                <a:lnTo>
                  <a:pt x="5900738" y="5484348"/>
                </a:lnTo>
                <a:lnTo>
                  <a:pt x="5900209" y="5484283"/>
                </a:lnTo>
                <a:lnTo>
                  <a:pt x="0" y="62085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917" y="3266777"/>
            <a:ext cx="3237666" cy="16576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140" y="5695958"/>
            <a:ext cx="3044326" cy="10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5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905500" y="0"/>
            <a:ext cx="3238501" cy="5882451"/>
          </a:xfrm>
          <a:custGeom>
            <a:avLst/>
            <a:gdLst/>
            <a:ahLst/>
            <a:cxnLst/>
            <a:rect l="l" t="t" r="r" b="b"/>
            <a:pathLst>
              <a:path w="3238501" h="5882451">
                <a:moveTo>
                  <a:pt x="0" y="0"/>
                </a:moveTo>
                <a:lnTo>
                  <a:pt x="3238501" y="0"/>
                </a:lnTo>
                <a:lnTo>
                  <a:pt x="3238501" y="5882451"/>
                </a:lnTo>
                <a:lnTo>
                  <a:pt x="0" y="54849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050" y="1311274"/>
            <a:ext cx="2190750" cy="1843200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11200" cy="6208520"/>
          </a:xfrm>
          <a:custGeom>
            <a:avLst/>
            <a:gdLst/>
            <a:ahLst/>
            <a:cxnLst/>
            <a:rect l="l" t="t" r="r" b="b"/>
            <a:pathLst>
              <a:path w="5900738" h="6208520">
                <a:moveTo>
                  <a:pt x="0" y="0"/>
                </a:moveTo>
                <a:lnTo>
                  <a:pt x="5900738" y="0"/>
                </a:lnTo>
                <a:lnTo>
                  <a:pt x="5900738" y="5484348"/>
                </a:lnTo>
                <a:lnTo>
                  <a:pt x="5900209" y="5484283"/>
                </a:lnTo>
                <a:lnTo>
                  <a:pt x="0" y="62085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8196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55790" y="5695200"/>
            <a:ext cx="1798660" cy="10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917" y="3266777"/>
            <a:ext cx="3237666" cy="165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8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905500" y="0"/>
            <a:ext cx="3238501" cy="5882451"/>
          </a:xfrm>
          <a:custGeom>
            <a:avLst/>
            <a:gdLst/>
            <a:ahLst/>
            <a:cxnLst/>
            <a:rect l="l" t="t" r="r" b="b"/>
            <a:pathLst>
              <a:path w="3238501" h="5882451">
                <a:moveTo>
                  <a:pt x="0" y="0"/>
                </a:moveTo>
                <a:lnTo>
                  <a:pt x="3238501" y="0"/>
                </a:lnTo>
                <a:lnTo>
                  <a:pt x="3238501" y="5882451"/>
                </a:lnTo>
                <a:lnTo>
                  <a:pt x="0" y="54849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050" y="1311274"/>
            <a:ext cx="2190750" cy="1843200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11200" cy="6208520"/>
          </a:xfrm>
          <a:custGeom>
            <a:avLst/>
            <a:gdLst/>
            <a:ahLst/>
            <a:cxnLst/>
            <a:rect l="l" t="t" r="r" b="b"/>
            <a:pathLst>
              <a:path w="5900738" h="6208520">
                <a:moveTo>
                  <a:pt x="0" y="0"/>
                </a:moveTo>
                <a:lnTo>
                  <a:pt x="5900738" y="0"/>
                </a:lnTo>
                <a:lnTo>
                  <a:pt x="5900738" y="5484348"/>
                </a:lnTo>
                <a:lnTo>
                  <a:pt x="5900209" y="5484283"/>
                </a:lnTo>
                <a:lnTo>
                  <a:pt x="0" y="62085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33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55790" y="5695200"/>
            <a:ext cx="1798660" cy="10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917" y="3266777"/>
            <a:ext cx="3237666" cy="165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45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Ve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905500" y="0"/>
            <a:ext cx="3238501" cy="5882451"/>
          </a:xfrm>
          <a:custGeom>
            <a:avLst/>
            <a:gdLst/>
            <a:ahLst/>
            <a:cxnLst/>
            <a:rect l="l" t="t" r="r" b="b"/>
            <a:pathLst>
              <a:path w="3238501" h="5882451">
                <a:moveTo>
                  <a:pt x="0" y="0"/>
                </a:moveTo>
                <a:lnTo>
                  <a:pt x="3238501" y="0"/>
                </a:lnTo>
                <a:lnTo>
                  <a:pt x="3238501" y="5882451"/>
                </a:lnTo>
                <a:lnTo>
                  <a:pt x="0" y="54849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050" y="1311274"/>
            <a:ext cx="2190750" cy="1843200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11200" cy="6208520"/>
          </a:xfrm>
          <a:custGeom>
            <a:avLst/>
            <a:gdLst/>
            <a:ahLst/>
            <a:cxnLst/>
            <a:rect l="l" t="t" r="r" b="b"/>
            <a:pathLst>
              <a:path w="5900738" h="6208520">
                <a:moveTo>
                  <a:pt x="0" y="0"/>
                </a:moveTo>
                <a:lnTo>
                  <a:pt x="5900738" y="0"/>
                </a:lnTo>
                <a:lnTo>
                  <a:pt x="5900738" y="5484348"/>
                </a:lnTo>
                <a:lnTo>
                  <a:pt x="5900209" y="5484283"/>
                </a:lnTo>
                <a:lnTo>
                  <a:pt x="0" y="62085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33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55790" y="5695200"/>
            <a:ext cx="1798660" cy="10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917" y="3266777"/>
            <a:ext cx="3237666" cy="165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2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Bleu c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905500" y="0"/>
            <a:ext cx="3238501" cy="5882451"/>
          </a:xfrm>
          <a:custGeom>
            <a:avLst/>
            <a:gdLst/>
            <a:ahLst/>
            <a:cxnLst/>
            <a:rect l="l" t="t" r="r" b="b"/>
            <a:pathLst>
              <a:path w="3238501" h="5882451">
                <a:moveTo>
                  <a:pt x="0" y="0"/>
                </a:moveTo>
                <a:lnTo>
                  <a:pt x="3238501" y="0"/>
                </a:lnTo>
                <a:lnTo>
                  <a:pt x="3238501" y="5882451"/>
                </a:lnTo>
                <a:lnTo>
                  <a:pt x="0" y="54849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050" y="1311274"/>
            <a:ext cx="2190750" cy="1843200"/>
          </a:xfrm>
        </p:spPr>
        <p:txBody>
          <a:bodyPr/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11200" cy="6208520"/>
          </a:xfrm>
          <a:custGeom>
            <a:avLst/>
            <a:gdLst/>
            <a:ahLst/>
            <a:cxnLst/>
            <a:rect l="l" t="t" r="r" b="b"/>
            <a:pathLst>
              <a:path w="5900738" h="6208520">
                <a:moveTo>
                  <a:pt x="0" y="0"/>
                </a:moveTo>
                <a:lnTo>
                  <a:pt x="5900738" y="0"/>
                </a:lnTo>
                <a:lnTo>
                  <a:pt x="5900738" y="5484348"/>
                </a:lnTo>
                <a:lnTo>
                  <a:pt x="5900209" y="5484283"/>
                </a:lnTo>
                <a:lnTo>
                  <a:pt x="0" y="62085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pic>
        <p:nvPicPr>
          <p:cNvPr id="33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55790" y="5695200"/>
            <a:ext cx="1798660" cy="10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917" y="3266777"/>
            <a:ext cx="3237666" cy="165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13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theme" Target="../theme/theme2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199" y="354152"/>
            <a:ext cx="8304213" cy="5421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79463" y="1176865"/>
            <a:ext cx="7981951" cy="48810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 smtClean="0"/>
              <a:t>Premier niveau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0257D-16F6-4191-8E99-1F0B11881266}" type="datetimeFigureOut">
              <a:rPr lang="fr-FR" smtClean="0"/>
              <a:t>01/10/2015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39149" y="6614775"/>
            <a:ext cx="51435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FBC9E-2200-46F0-9D19-9915AEC796D7}" type="slidenum">
              <a:rPr lang="fr-FR" smtClean="0"/>
              <a:pPr/>
              <a:t>‹Nº›</a:t>
            </a:fld>
            <a:endParaRPr lang="fr-FR"/>
          </a:p>
        </p:txBody>
      </p:sp>
      <p:pic>
        <p:nvPicPr>
          <p:cNvPr id="7" name="Image 4"/>
          <p:cNvPicPr>
            <a:picLocks noChangeAspect="1"/>
          </p:cNvPicPr>
          <p:nvPr userDrawn="1"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" y="5187211"/>
            <a:ext cx="8641098" cy="15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71" r:id="rId21"/>
    <p:sldLayoutId id="2147483680" r:id="rId22"/>
    <p:sldLayoutId id="2147483681" r:id="rId23"/>
    <p:sldLayoutId id="2147483682" r:id="rId24"/>
    <p:sldLayoutId id="2147483683" r:id="rId25"/>
    <p:sldLayoutId id="2147483650" r:id="rId26"/>
    <p:sldLayoutId id="2147483664" r:id="rId27"/>
    <p:sldLayoutId id="2147483676" r:id="rId28"/>
    <p:sldLayoutId id="2147483677" r:id="rId29"/>
    <p:sldLayoutId id="2147483678" r:id="rId30"/>
    <p:sldLayoutId id="2147483679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4" r:id="rId38"/>
    <p:sldLayoutId id="2147483705" r:id="rId39"/>
    <p:sldLayoutId id="2147483706" r:id="rId40"/>
    <p:sldLayoutId id="2147483710" r:id="rId41"/>
    <p:sldLayoutId id="2147483711" r:id="rId42"/>
    <p:sldLayoutId id="2147483712" r:id="rId4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3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216000" algn="l" defTabSz="914400" rtl="0" eaLnBrk="1" latinLnBrk="0" hangingPunct="1">
        <a:lnSpc>
          <a:spcPct val="80000"/>
        </a:lnSpc>
        <a:spcBef>
          <a:spcPts val="2200"/>
        </a:spcBef>
        <a:buClr>
          <a:schemeClr val="tx2"/>
        </a:buClr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4000" indent="-144000" algn="l" defTabSz="914400" rtl="0" eaLnBrk="1" latinLnBrk="0" hangingPunct="1">
        <a:lnSpc>
          <a:spcPct val="80000"/>
        </a:lnSpc>
        <a:spcBef>
          <a:spcPts val="1400"/>
        </a:spcBef>
        <a:buClr>
          <a:schemeClr val="tx2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144000" algn="l" defTabSz="914400" rtl="0" eaLnBrk="1" latinLnBrk="0" hangingPunct="1">
        <a:lnSpc>
          <a:spcPct val="80000"/>
        </a:lnSpc>
        <a:spcBef>
          <a:spcPts val="1000"/>
        </a:spcBef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44000" indent="-144000" algn="l" defTabSz="914400" rtl="0" eaLnBrk="1" latinLnBrk="0" hangingPunct="1">
        <a:lnSpc>
          <a:spcPct val="80000"/>
        </a:lnSpc>
        <a:spcBef>
          <a:spcPts val="6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Quart_Group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2438" y="6319838"/>
            <a:ext cx="10842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EAEAEA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2898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20838" y="6319838"/>
            <a:ext cx="4559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EAEAEA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2898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7450" y="6319838"/>
            <a:ext cx="1162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EAEAEA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89CC3F-6D28-417E-BFCE-79BCF0483FA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fr-FR"/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265113"/>
            <a:ext cx="9144000" cy="504825"/>
          </a:xfrm>
          <a:prstGeom prst="rect">
            <a:avLst/>
          </a:prstGeom>
          <a:solidFill>
            <a:srgbClr val="A0C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400">
              <a:solidFill>
                <a:srgbClr val="FFFFFF"/>
              </a:solidFill>
            </a:endParaRP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89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pic>
        <p:nvPicPr>
          <p:cNvPr id="1033" name="Pictur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075" y="3238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23899"/>
      </p:ext>
    </p:extLst>
  </p:cSld>
  <p:clrMap bg1="lt1" tx1="dk1" bg2="lt2" tx2="dk2" accent1="accent1" accent2="accent2" accent3="accent3" accent4="accent4" accent5="accent5" accent6="accent6" hlink="hlink" folHlink="folHlink"/>
  <p:transition spd="slow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12276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12276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12276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12276F"/>
          </a:solidFill>
          <a:latin typeface="Arial" charset="0"/>
        </a:defRPr>
      </a:lvl9pPr>
    </p:titleStyle>
    <p:bodyStyle>
      <a:lvl1pPr marL="381000" indent="-3810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A0C41E"/>
        </a:buClr>
        <a:buSzPct val="130000"/>
        <a:buFont typeface="Arial" charset="0"/>
        <a:buChar char="●"/>
        <a:defRPr sz="2400" b="1">
          <a:solidFill>
            <a:srgbClr val="9D9E9C"/>
          </a:solidFill>
          <a:latin typeface="+mn-lt"/>
          <a:ea typeface="+mn-ea"/>
          <a:cs typeface="+mn-cs"/>
        </a:defRPr>
      </a:lvl1pPr>
      <a:lvl2pPr marL="633413" indent="-28575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A0C41E"/>
        </a:buClr>
        <a:buSzPct val="130000"/>
        <a:buFont typeface="Arial" charset="0"/>
        <a:buChar char="●"/>
        <a:defRPr sz="2000" b="1">
          <a:solidFill>
            <a:srgbClr val="9D9E9C"/>
          </a:solidFill>
          <a:latin typeface="+mn-lt"/>
        </a:defRPr>
      </a:lvl2pPr>
      <a:lvl3pPr marL="896938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A0C41E"/>
        </a:buClr>
        <a:buSzPct val="130000"/>
        <a:buFont typeface="Arial" charset="0"/>
        <a:buChar char="●"/>
        <a:defRPr>
          <a:solidFill>
            <a:schemeClr val="tx1"/>
          </a:solidFill>
          <a:latin typeface="+mn-lt"/>
        </a:defRPr>
      </a:lvl3pPr>
      <a:lvl4pPr marL="1162050" indent="-228600" algn="l" rtl="0" eaLnBrk="0" fontAlgn="base" hangingPunct="0">
        <a:spcBef>
          <a:spcPct val="20000"/>
        </a:spcBef>
        <a:spcAft>
          <a:spcPct val="0"/>
        </a:spcAft>
        <a:buClr>
          <a:srgbClr val="A0C41E"/>
        </a:buClr>
        <a:buSzPct val="130000"/>
        <a:buFont typeface="Arial" charset="0"/>
        <a:buChar char="●"/>
        <a:defRPr>
          <a:solidFill>
            <a:schemeClr val="tx1"/>
          </a:solidFill>
          <a:latin typeface="+mn-lt"/>
        </a:defRPr>
      </a:lvl4pPr>
      <a:lvl5pPr marL="1433513" indent="-228600" algn="l" rtl="0" eaLnBrk="0" fontAlgn="base" hangingPunct="0">
        <a:spcBef>
          <a:spcPct val="20000"/>
        </a:spcBef>
        <a:spcAft>
          <a:spcPct val="0"/>
        </a:spcAft>
        <a:buClr>
          <a:srgbClr val="A0C41E"/>
        </a:buClr>
        <a:buSzPct val="130000"/>
        <a:buFont typeface="Arial" charset="0"/>
        <a:buChar char="●"/>
        <a:defRPr>
          <a:solidFill>
            <a:schemeClr val="tx1"/>
          </a:solidFill>
          <a:latin typeface="+mn-lt"/>
        </a:defRPr>
      </a:lvl5pPr>
      <a:lvl6pPr marL="2768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3225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68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414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54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9.jpeg"/><Relationship Id="rId5" Type="http://schemas.openxmlformats.org/officeDocument/2006/relationships/hyperlink" Target="http://3.bp.blogspot.com/_SQ5s0qrt7h8/TOV0prm4dGI/AAAAAAAAAAU/V7XRvGIKqGg/s1600/2008061833renaulti-eco2.jpg" TargetMode="External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hyperlink" Target="http://www.google.com/url?sa=i&amp;source=imgres&amp;cd=&amp;cad=rja&amp;uact=8&amp;ved=0CAkQjRwwAGoVChMI7YWvhKaFyAIVBNQaCh0bVg6z&amp;url=http://www.environdec.com/en/Creating-EPD/EPD-Logotype/&amp;psig=AFQjCNEsJRGFL5bHjh-OXTPk1Hd1oXrVsA&amp;ust=1442827664123787" TargetMode="External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4.jpeg"/><Relationship Id="rId17" Type="http://schemas.microsoft.com/office/2007/relationships/hdphoto" Target="../media/hdphoto2.wdp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0.png"/><Relationship Id="rId11" Type="http://schemas.openxmlformats.org/officeDocument/2006/relationships/hyperlink" Target="http://www.google.com/url?sa=i&amp;source=imgres&amp;cd=&amp;cad=rja&amp;uact=8&amp;ved=0CAkQjRwwAGoVChMInvyZg6aFyAIVBAQaCh3VKQ1F&amp;url=http://www.eoi.es/blogs/carloscerdan/2012/01/10/project-management-analysis-the-case-of-the-epd-system/&amp;psig=AFQjCNFV8lCgs5IEqrVpOKCTzeDN7aQnzA&amp;ust=1442827661723096" TargetMode="External"/><Relationship Id="rId5" Type="http://schemas.openxmlformats.org/officeDocument/2006/relationships/image" Target="../media/image99.png"/><Relationship Id="rId15" Type="http://schemas.openxmlformats.org/officeDocument/2006/relationships/hyperlink" Target="http://www.google.com/url?sa=i&amp;rct=j&amp;q=&amp;esrc=s&amp;frm=1&amp;source=images&amp;cd=&amp;cad=rja&amp;uact=8&amp;ved=0CAcQjRxqFQoTCLPgtq2mhcgCFUzXGgodhPQC8A&amp;url=http://construction-environment.com/hp481/Environmental-Product-Declarations-EPD.htm&amp;bvm=bv.103073922,d.d2s&amp;psig=AFQjCNHg06IiczqSLRWjrAeiMY6t2aHimQ&amp;ust=1442827739779324" TargetMode="External"/><Relationship Id="rId10" Type="http://schemas.openxmlformats.org/officeDocument/2006/relationships/image" Target="../media/image103.gif"/><Relationship Id="rId4" Type="http://schemas.openxmlformats.org/officeDocument/2006/relationships/image" Target="../media/image98.png"/><Relationship Id="rId9" Type="http://schemas.openxmlformats.org/officeDocument/2006/relationships/hyperlink" Target="http://www.google.com/url?sa=i&amp;rct=j&amp;q=&amp;esrc=s&amp;frm=1&amp;source=images&amp;cd=&amp;cad=rja&amp;uact=8&amp;ved=0CAcQjRxqFQoTCLK8huilhcgCFYIEGgodGBkElA&amp;url=http://www.cepco.es/noticia.asp?id_rep%3D5194&amp;psig=AFQjCNFkEArLy0g8t3gD4Fdc7tYfZ2mENQ&amp;ust=1442827593327653" TargetMode="External"/><Relationship Id="rId1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4.jpeg"/><Relationship Id="rId11" Type="http://schemas.openxmlformats.org/officeDocument/2006/relationships/image" Target="../media/image119.png"/><Relationship Id="rId5" Type="http://schemas.openxmlformats.org/officeDocument/2006/relationships/image" Target="../media/image113.jpe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2.jpe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62918" y="924127"/>
            <a:ext cx="2987118" cy="18432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DECLARACIONES</a:t>
            </a:r>
            <a:r>
              <a:rPr lang="en-US" dirty="0" smtClean="0"/>
              <a:t> </a:t>
            </a:r>
            <a:r>
              <a:rPr lang="en-US" dirty="0" err="1" smtClean="0"/>
              <a:t>AMBIENTALES</a:t>
            </a:r>
            <a:r>
              <a:rPr lang="en-US" dirty="0" smtClean="0"/>
              <a:t> DE </a:t>
            </a:r>
            <a:r>
              <a:rPr lang="en-US" dirty="0" err="1" smtClean="0"/>
              <a:t>PRODUCTO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Casos</a:t>
            </a:r>
            <a:r>
              <a:rPr lang="en-US" dirty="0" smtClean="0"/>
              <a:t> </a:t>
            </a:r>
            <a:r>
              <a:rPr lang="en-US" dirty="0" err="1" smtClean="0"/>
              <a:t>prácticos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Nicolás</a:t>
            </a:r>
            <a:r>
              <a:rPr lang="en-US" dirty="0" smtClean="0"/>
              <a:t> Bermejo</a:t>
            </a:r>
            <a:endParaRPr lang="fr-FR" dirty="0"/>
          </a:p>
        </p:txBody>
      </p:sp>
      <p:pic>
        <p:nvPicPr>
          <p:cNvPr id="6" name="Espace réservé pour une image 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1200" cy="6208520"/>
          </a:xfrm>
        </p:spPr>
      </p:pic>
    </p:spTree>
    <p:extLst>
      <p:ext uri="{BB962C8B-B14F-4D97-AF65-F5344CB8AC3E}">
        <p14:creationId xmlns:p14="http://schemas.microsoft.com/office/powerpoint/2010/main" val="80842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http://static.classistatic.de/imagegallery/renault/laguna/renault-laguna-ren_lag_06_5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450"/>
            <a:ext cx="9157118" cy="686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18660" y="158750"/>
            <a:ext cx="7518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 3" pitchFamily="18" charset="2"/>
              <a:buChar char="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200" b="1" i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n-US" sz="2600" b="1" dirty="0">
                <a:solidFill>
                  <a:srgbClr val="4D4D4D"/>
                </a:solidFill>
                <a:latin typeface="Verdana" pitchFamily="34" charset="0"/>
              </a:rPr>
              <a:t>CERTIFICACIÓN ENERGÉTICA</a:t>
            </a:r>
          </a:p>
        </p:txBody>
      </p:sp>
      <p:grpSp>
        <p:nvGrpSpPr>
          <p:cNvPr id="5" name="4 Grupo"/>
          <p:cNvGrpSpPr>
            <a:grpSpLocks/>
          </p:cNvGrpSpPr>
          <p:nvPr/>
        </p:nvGrpSpPr>
        <p:grpSpPr bwMode="auto">
          <a:xfrm>
            <a:off x="225425" y="1797050"/>
            <a:ext cx="2951163" cy="3384550"/>
            <a:chOff x="1045578" y="1916832"/>
            <a:chExt cx="3727508" cy="4384724"/>
          </a:xfrm>
        </p:grpSpPr>
        <p:pic>
          <p:nvPicPr>
            <p:cNvPr id="13325" name="2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578" y="1916832"/>
              <a:ext cx="3463252" cy="4384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3 Rectángulo"/>
            <p:cNvSpPr/>
            <p:nvPr/>
          </p:nvSpPr>
          <p:spPr>
            <a:xfrm>
              <a:off x="3995102" y="2060796"/>
              <a:ext cx="777984" cy="935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" name="8 Grupo"/>
          <p:cNvGrpSpPr>
            <a:grpSpLocks/>
          </p:cNvGrpSpPr>
          <p:nvPr/>
        </p:nvGrpSpPr>
        <p:grpSpPr bwMode="auto">
          <a:xfrm>
            <a:off x="2868613" y="1662113"/>
            <a:ext cx="3311525" cy="3652837"/>
            <a:chOff x="2868606" y="2268920"/>
            <a:chExt cx="3311175" cy="3651654"/>
          </a:xfrm>
        </p:grpSpPr>
        <p:pic>
          <p:nvPicPr>
            <p:cNvPr id="13322" name="5 Imagen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168" y="2268920"/>
              <a:ext cx="3157008" cy="365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2868606" y="2630753"/>
              <a:ext cx="911129" cy="858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5555959" y="2630753"/>
              <a:ext cx="623822" cy="582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2" name="11 Grupo"/>
          <p:cNvGrpSpPr>
            <a:grpSpLocks/>
          </p:cNvGrpSpPr>
          <p:nvPr/>
        </p:nvGrpSpPr>
        <p:grpSpPr bwMode="auto">
          <a:xfrm>
            <a:off x="6340475" y="1285875"/>
            <a:ext cx="2616200" cy="4051300"/>
            <a:chOff x="6115240" y="962184"/>
            <a:chExt cx="2655958" cy="4227811"/>
          </a:xfrm>
        </p:grpSpPr>
        <p:pic>
          <p:nvPicPr>
            <p:cNvPr id="13320" name="6 Imagen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962184"/>
              <a:ext cx="2615022" cy="422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Rectángulo"/>
            <p:cNvSpPr/>
            <p:nvPr/>
          </p:nvSpPr>
          <p:spPr>
            <a:xfrm>
              <a:off x="6115240" y="1528764"/>
              <a:ext cx="401295" cy="652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3" name="12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0013" y="1727200"/>
            <a:ext cx="136842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338" y="1765300"/>
            <a:ext cx="13684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46058" y="701100"/>
            <a:ext cx="751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 3" pitchFamily="18" charset="2"/>
              <a:buChar char="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200" b="1" i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n-US" sz="1600" b="1" dirty="0" err="1" smtClean="0">
                <a:solidFill>
                  <a:srgbClr val="4D4D4D"/>
                </a:solidFill>
                <a:latin typeface="Verdana" pitchFamily="34" charset="0"/>
              </a:rPr>
              <a:t>EJ</a:t>
            </a:r>
            <a:r>
              <a:rPr lang="es-ES" altLang="en-US" sz="1600" b="1" dirty="0" smtClean="0">
                <a:solidFill>
                  <a:srgbClr val="4D4D4D"/>
                </a:solidFill>
                <a:latin typeface="Verdana" pitchFamily="34" charset="0"/>
              </a:rPr>
              <a:t>: Nivel de concienciación sobre eficiencia energética en otros sectores distintos al de la construcción</a:t>
            </a:r>
            <a:endParaRPr lang="es-ES" altLang="en-US" sz="1600" b="1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57325" y="395288"/>
            <a:ext cx="6521450" cy="422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6C6F7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6C6F72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6C6F72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6C6F72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6C6F72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6C6F72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6C6F72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6C6F72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6C6F7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zh-CN" sz="3000" dirty="0" smtClean="0">
                <a:solidFill>
                  <a:srgbClr val="003300"/>
                </a:solidFill>
                <a:ea typeface="宋体"/>
                <a:cs typeface="宋体"/>
              </a:rPr>
              <a:t>¿</a:t>
            </a:r>
            <a:r>
              <a:rPr lang="en-GB" altLang="zh-CN" sz="3000" dirty="0" err="1" smtClean="0">
                <a:solidFill>
                  <a:srgbClr val="003300"/>
                </a:solidFill>
                <a:ea typeface="宋体"/>
                <a:cs typeface="宋体"/>
              </a:rPr>
              <a:t>QUE</a:t>
            </a:r>
            <a:r>
              <a:rPr lang="en-GB" altLang="zh-CN" sz="3000" dirty="0" smtClean="0">
                <a:solidFill>
                  <a:srgbClr val="003300"/>
                </a:solidFill>
                <a:ea typeface="宋体"/>
                <a:cs typeface="宋体"/>
              </a:rPr>
              <a:t> </a:t>
            </a:r>
            <a:r>
              <a:rPr lang="en-GB" altLang="zh-CN" sz="3000" dirty="0" err="1" smtClean="0">
                <a:solidFill>
                  <a:srgbClr val="003300"/>
                </a:solidFill>
                <a:ea typeface="宋体"/>
                <a:cs typeface="宋体"/>
              </a:rPr>
              <a:t>ES</a:t>
            </a:r>
            <a:r>
              <a:rPr lang="en-GB" altLang="zh-CN" sz="3000" dirty="0" smtClean="0">
                <a:solidFill>
                  <a:srgbClr val="003300"/>
                </a:solidFill>
                <a:ea typeface="宋体"/>
                <a:cs typeface="宋体"/>
              </a:rPr>
              <a:t> UN </a:t>
            </a:r>
            <a:r>
              <a:rPr lang="en-GB" altLang="zh-CN" sz="3000" dirty="0" err="1" smtClean="0">
                <a:solidFill>
                  <a:srgbClr val="003300"/>
                </a:solidFill>
                <a:ea typeface="宋体"/>
                <a:cs typeface="宋体"/>
              </a:rPr>
              <a:t>EDIFICIO</a:t>
            </a:r>
            <a:r>
              <a:rPr lang="en-GB" altLang="zh-CN" sz="3000" dirty="0" smtClean="0">
                <a:solidFill>
                  <a:srgbClr val="003300"/>
                </a:solidFill>
                <a:ea typeface="宋体"/>
                <a:cs typeface="宋体"/>
              </a:rPr>
              <a:t> VERDE?</a:t>
            </a:r>
            <a:endParaRPr lang="en-GB" dirty="0" smtClean="0">
              <a:solidFill>
                <a:srgbClr val="0033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4" name="Picture 3" descr="fvsg-referenzblatt_06-04-18_0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0530" y="1332962"/>
            <a:ext cx="5319940" cy="418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529" y="606839"/>
            <a:ext cx="7136043" cy="47487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38" y="871538"/>
            <a:ext cx="8456612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63600" y="2063750"/>
            <a:ext cx="7748588" cy="2490788"/>
          </a:xfrm>
          <a:prstGeom prst="rect">
            <a:avLst/>
          </a:prstGeom>
          <a:solidFill>
            <a:srgbClr val="7030A0">
              <a:alpha val="45000"/>
            </a:srgbClr>
          </a:solidFill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algn="ctr" defTabSz="914179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4800" b="1" kern="0" dirty="0">
                <a:solidFill>
                  <a:schemeClr val="bg1"/>
                </a:solidFill>
                <a:latin typeface="+mj-lt"/>
                <a:ea typeface="宋体" pitchFamily="2" charset="-122"/>
                <a:cs typeface="+mj-cs"/>
              </a:rPr>
              <a:t>¿Se </a:t>
            </a:r>
            <a:r>
              <a:rPr lang="en-GB" altLang="zh-CN" sz="4800" b="1" kern="0" dirty="0" err="1">
                <a:solidFill>
                  <a:schemeClr val="bg1"/>
                </a:solidFill>
                <a:latin typeface="+mj-lt"/>
                <a:ea typeface="宋体" pitchFamily="2" charset="-122"/>
                <a:cs typeface="+mj-cs"/>
              </a:rPr>
              <a:t>puede</a:t>
            </a:r>
            <a:r>
              <a:rPr lang="en-GB" altLang="zh-CN" sz="4800" b="1" kern="0" dirty="0">
                <a:solidFill>
                  <a:schemeClr val="bg1"/>
                </a:solidFill>
                <a:latin typeface="+mj-lt"/>
                <a:ea typeface="宋体" pitchFamily="2" charset="-122"/>
                <a:cs typeface="+mj-cs"/>
              </a:rPr>
              <a:t> </a:t>
            </a:r>
            <a:r>
              <a:rPr lang="en-GB" altLang="zh-CN" sz="4800" b="1" kern="0" dirty="0" err="1">
                <a:solidFill>
                  <a:schemeClr val="bg1"/>
                </a:solidFill>
                <a:latin typeface="+mj-lt"/>
                <a:ea typeface="宋体" pitchFamily="2" charset="-122"/>
                <a:cs typeface="+mj-cs"/>
              </a:rPr>
              <a:t>medir</a:t>
            </a:r>
            <a:r>
              <a:rPr lang="en-GB" altLang="zh-CN" sz="4800" b="1" kern="0" dirty="0">
                <a:solidFill>
                  <a:schemeClr val="bg1"/>
                </a:solidFill>
                <a:latin typeface="+mj-lt"/>
                <a:ea typeface="宋体" pitchFamily="2" charset="-122"/>
                <a:cs typeface="+mj-cs"/>
              </a:rPr>
              <a:t> el </a:t>
            </a:r>
            <a:r>
              <a:rPr lang="en-GB" altLang="zh-CN" sz="4800" b="1" kern="0" dirty="0" err="1">
                <a:solidFill>
                  <a:schemeClr val="bg1"/>
                </a:solidFill>
                <a:latin typeface="+mj-lt"/>
                <a:ea typeface="宋体" pitchFamily="2" charset="-122"/>
                <a:cs typeface="+mj-cs"/>
              </a:rPr>
              <a:t>concepto</a:t>
            </a:r>
            <a:r>
              <a:rPr lang="en-GB" altLang="zh-CN" sz="4800" b="1" kern="0" dirty="0">
                <a:solidFill>
                  <a:schemeClr val="bg1"/>
                </a:solidFill>
                <a:latin typeface="+mj-lt"/>
                <a:ea typeface="宋体" pitchFamily="2" charset="-122"/>
                <a:cs typeface="+mj-cs"/>
              </a:rPr>
              <a:t> de </a:t>
            </a:r>
            <a:r>
              <a:rPr lang="en-GB" altLang="zh-CN" sz="4800" b="1" kern="0" dirty="0" err="1">
                <a:solidFill>
                  <a:schemeClr val="bg1"/>
                </a:solidFill>
                <a:latin typeface="+mj-lt"/>
                <a:ea typeface="宋体" pitchFamily="2" charset="-122"/>
                <a:cs typeface="+mj-cs"/>
              </a:rPr>
              <a:t>sostenibilidad</a:t>
            </a:r>
            <a:r>
              <a:rPr lang="en-GB" altLang="zh-CN" sz="4800" b="1" kern="0" dirty="0">
                <a:solidFill>
                  <a:schemeClr val="bg1"/>
                </a:solidFill>
                <a:latin typeface="+mj-lt"/>
                <a:ea typeface="宋体" pitchFamily="2" charset="-122"/>
                <a:cs typeface="+mj-cs"/>
              </a:rPr>
              <a:t>?</a:t>
            </a:r>
            <a:endParaRPr lang="en-GB" sz="48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755650" y="325438"/>
            <a:ext cx="7915275" cy="646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HERRAMIENTAS PARA LA EVALUACIÓN DE LA SOSTENIBILIDAD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  <p:graphicFrame>
        <p:nvGraphicFramePr>
          <p:cNvPr id="2" name="1 Diagrama"/>
          <p:cNvGraphicFramePr/>
          <p:nvPr/>
        </p:nvGraphicFramePr>
        <p:xfrm>
          <a:off x="604941" y="56718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2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33655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4805363"/>
            <a:ext cx="175101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gbce.es/archivos/contenido/image/VERD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825" y="5281613"/>
            <a:ext cx="14446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350" y="3516313"/>
            <a:ext cx="1717675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600" y="3671888"/>
            <a:ext cx="2921000" cy="292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325" y="325438"/>
            <a:ext cx="120967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0338" y="2751138"/>
            <a:ext cx="12287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0338" y="4579938"/>
            <a:ext cx="13620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" name="Picture 1" descr="AENOR Medio Ambiente logo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913" y="4935538"/>
            <a:ext cx="90646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4" y="2019039"/>
            <a:ext cx="6651079" cy="460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03" y="476672"/>
            <a:ext cx="8090156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03648" y="5877272"/>
            <a:ext cx="5544616" cy="504056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7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1475656" y="836712"/>
          <a:ext cx="727280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535"/>
            <a:ext cx="9238516" cy="688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0" y="0"/>
            <a:ext cx="8460432" cy="3356992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3900"/>
            <a:r>
              <a:rPr lang="es-ES" sz="4000" dirty="0" smtClean="0">
                <a:solidFill>
                  <a:srgbClr val="000000"/>
                </a:solidFill>
              </a:rPr>
              <a:t>TIPOS DE </a:t>
            </a:r>
            <a:r>
              <a:rPr lang="es-ES" sz="4000" dirty="0" err="1" smtClean="0">
                <a:solidFill>
                  <a:srgbClr val="000000"/>
                </a:solidFill>
              </a:rPr>
              <a:t>ECOETIQUETAS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-2" y="6581001"/>
            <a:ext cx="5004049" cy="276999"/>
          </a:xfrm>
          <a:prstGeom prst="rect">
            <a:avLst/>
          </a:prstGeom>
          <a:solidFill>
            <a:schemeClr val="tx1">
              <a:lumMod val="75000"/>
              <a:alpha val="73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fr-FR" sz="1200" b="1" dirty="0" err="1" smtClean="0">
                <a:solidFill>
                  <a:schemeClr val="bg1"/>
                </a:solidFill>
              </a:rPr>
              <a:t>FOTO</a:t>
            </a:r>
            <a:r>
              <a:rPr lang="fr-FR" sz="1200" b="1" dirty="0" smtClean="0">
                <a:solidFill>
                  <a:schemeClr val="bg1"/>
                </a:solidFill>
              </a:rPr>
              <a:t>: OBRA </a:t>
            </a:r>
            <a:r>
              <a:rPr lang="fr-FR" sz="1200" b="1" dirty="0" err="1" smtClean="0">
                <a:solidFill>
                  <a:schemeClr val="bg1"/>
                </a:solidFill>
              </a:rPr>
              <a:t>PREMIO</a:t>
            </a:r>
            <a:r>
              <a:rPr lang="fr-FR" sz="1200" b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EFICIENCIA</a:t>
            </a:r>
            <a:r>
              <a:rPr lang="fr-FR" sz="1200" b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ENERGÉTICA</a:t>
            </a:r>
            <a:r>
              <a:rPr lang="fr-FR" sz="1200" b="1" dirty="0" smtClean="0">
                <a:solidFill>
                  <a:schemeClr val="bg1"/>
                </a:solidFill>
              </a:rPr>
              <a:t> (</a:t>
            </a:r>
            <a:r>
              <a:rPr lang="fr-FR" sz="1200" b="1" dirty="0" err="1" smtClean="0">
                <a:solidFill>
                  <a:schemeClr val="bg1"/>
                </a:solidFill>
              </a:rPr>
              <a:t>CATALUÑA</a:t>
            </a:r>
            <a:r>
              <a:rPr lang="fr-FR" sz="1200" b="1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59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31824" y="207314"/>
            <a:ext cx="7921625" cy="3683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err="1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ECOETIQUETAS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628227331"/>
              </p:ext>
            </p:extLst>
          </p:nvPr>
        </p:nvGraphicFramePr>
        <p:xfrm>
          <a:off x="380168" y="391464"/>
          <a:ext cx="8424936" cy="5969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31825" y="412750"/>
            <a:ext cx="7921625" cy="3683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err="1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ECOETIQUETAS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  <p:graphicFrame>
        <p:nvGraphicFramePr>
          <p:cNvPr id="2" name="1 Diagrama"/>
          <p:cNvGraphicFramePr/>
          <p:nvPr/>
        </p:nvGraphicFramePr>
        <p:xfrm>
          <a:off x="380492" y="781294"/>
          <a:ext cx="8424936" cy="5969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3665538"/>
            <a:ext cx="60483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3665538"/>
            <a:ext cx="773113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3665538"/>
            <a:ext cx="89535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50825" y="0"/>
            <a:ext cx="7921625" cy="36988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>
                <a:solidFill>
                  <a:srgbClr val="4D4D4D"/>
                </a:solidFill>
                <a:latin typeface="Verdana" pitchFamily="34" charset="0"/>
                <a:cs typeface="+mn-cs"/>
              </a:rPr>
              <a:t>TIPO </a:t>
            </a: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I: </a:t>
            </a:r>
            <a:r>
              <a:rPr lang="es-ES" sz="1800" b="1" dirty="0" err="1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ECOETIQUETAS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4213730181"/>
              </p:ext>
            </p:extLst>
          </p:nvPr>
        </p:nvGraphicFramePr>
        <p:xfrm>
          <a:off x="1278708" y="316207"/>
          <a:ext cx="727280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31825" y="412750"/>
            <a:ext cx="7921625" cy="3683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err="1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ECOETIQUETAS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  <p:graphicFrame>
        <p:nvGraphicFramePr>
          <p:cNvPr id="2" name="1 Diagrama"/>
          <p:cNvGraphicFramePr/>
          <p:nvPr/>
        </p:nvGraphicFramePr>
        <p:xfrm>
          <a:off x="380492" y="781294"/>
          <a:ext cx="8424936" cy="5969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50351" cy="675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4213" y="211138"/>
            <a:ext cx="7920037" cy="36830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>
                <a:solidFill>
                  <a:srgbClr val="4D4D4D"/>
                </a:solidFill>
                <a:latin typeface="Verdana" pitchFamily="34" charset="0"/>
                <a:cs typeface="+mn-cs"/>
              </a:rPr>
              <a:t>TIPO </a:t>
            </a: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II: </a:t>
            </a:r>
            <a:r>
              <a:rPr lang="es-ES" sz="1800" b="1" dirty="0" err="1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AUTODECLARACIONES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949325"/>
            <a:ext cx="31718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://3.bp.blogspot.com/_SQ5s0qrt7h8/TOV0prm4dGI/AAAAAAAAAAU/V7XRvGIKqGg/s1600/2008061833renaulti-eco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773238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713" y="579438"/>
            <a:ext cx="519747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4448175"/>
            <a:ext cx="22574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4344988"/>
            <a:ext cx="4138612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31825" y="412750"/>
            <a:ext cx="7921625" cy="3683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err="1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ECOETIQUETAS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117992378"/>
              </p:ext>
            </p:extLst>
          </p:nvPr>
        </p:nvGraphicFramePr>
        <p:xfrm>
          <a:off x="380492" y="781294"/>
          <a:ext cx="8424936" cy="5969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4588"/>
            <a:ext cx="913765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11188" y="214313"/>
            <a:ext cx="7921625" cy="369887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DECLARACIONES AMBIENTALES/</a:t>
            </a:r>
            <a:r>
              <a:rPr lang="es-ES" sz="1800" b="1" dirty="0" err="1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ECOETIQUETAS</a:t>
            </a: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 TIPO III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836613"/>
            <a:ext cx="2303462" cy="212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1475656" y="836712"/>
          <a:ext cx="727280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0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0" y="0"/>
            <a:ext cx="8460432" cy="3356992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3900"/>
            <a:r>
              <a:rPr lang="es-ES" sz="4000" dirty="0" smtClean="0">
                <a:solidFill>
                  <a:srgbClr val="000000"/>
                </a:solidFill>
              </a:rPr>
              <a:t>ANÁLISIS DEL CICLO DE VIDA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-1" y="6581001"/>
            <a:ext cx="4480560" cy="276999"/>
          </a:xfrm>
          <a:prstGeom prst="rect">
            <a:avLst/>
          </a:prstGeom>
          <a:solidFill>
            <a:schemeClr val="tx1">
              <a:lumMod val="75000"/>
              <a:alpha val="73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fr-FR" sz="1200" b="1" dirty="0" err="1" smtClean="0">
                <a:solidFill>
                  <a:schemeClr val="bg1"/>
                </a:solidFill>
              </a:rPr>
              <a:t>FOTO</a:t>
            </a:r>
            <a:r>
              <a:rPr lang="fr-FR" sz="1200" b="1" dirty="0" smtClean="0">
                <a:solidFill>
                  <a:schemeClr val="bg1"/>
                </a:solidFill>
              </a:rPr>
              <a:t>: OBRA CASA </a:t>
            </a:r>
            <a:r>
              <a:rPr lang="fr-FR" sz="1200" b="1" dirty="0" err="1" smtClean="0">
                <a:solidFill>
                  <a:schemeClr val="bg1"/>
                </a:solidFill>
              </a:rPr>
              <a:t>PASIVA</a:t>
            </a:r>
            <a:r>
              <a:rPr lang="fr-FR" sz="1200" b="1" dirty="0" smtClean="0">
                <a:solidFill>
                  <a:schemeClr val="bg1"/>
                </a:solidFill>
              </a:rPr>
              <a:t> SAINT-GOBAIN (HUELVA)</a:t>
            </a:r>
          </a:p>
        </p:txBody>
      </p:sp>
    </p:spTree>
    <p:extLst>
      <p:ext uri="{BB962C8B-B14F-4D97-AF65-F5344CB8AC3E}">
        <p14:creationId xmlns:p14="http://schemas.microsoft.com/office/powerpoint/2010/main" val="407953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4 CuadroTexto"/>
          <p:cNvSpPr txBox="1">
            <a:spLocks noChangeArrowheads="1"/>
          </p:cNvSpPr>
          <p:nvPr/>
        </p:nvSpPr>
        <p:spPr bwMode="auto">
          <a:xfrm>
            <a:off x="684213" y="1054100"/>
            <a:ext cx="53038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 3" pitchFamily="18" charset="2"/>
              <a:buChar char="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200" b="1" i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n-US">
                <a:solidFill>
                  <a:srgbClr val="2102DC"/>
                </a:solidFill>
              </a:rPr>
              <a:t>Según las normas </a:t>
            </a:r>
            <a:r>
              <a:rPr lang="es-ES" altLang="en-US" b="1">
                <a:solidFill>
                  <a:srgbClr val="2102DC"/>
                </a:solidFill>
              </a:rPr>
              <a:t>UNE-EN ISO 14040-14044</a:t>
            </a:r>
            <a:r>
              <a:rPr lang="es-ES" altLang="en-US">
                <a:solidFill>
                  <a:srgbClr val="2102DC"/>
                </a:solidFill>
              </a:rPr>
              <a:t>, se establecen cuatro etapas en el ciclo de vida: desde la CUNA A LA TUMBA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9675" y="2149475"/>
            <a:ext cx="1711325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152650"/>
            <a:ext cx="169227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128838"/>
            <a:ext cx="1693863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3575" y="2190750"/>
            <a:ext cx="1652588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4005263"/>
            <a:ext cx="1868487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005263"/>
            <a:ext cx="1795463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4005263"/>
            <a:ext cx="1844675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13" y="4005263"/>
            <a:ext cx="1789112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2032000" y="2708275"/>
            <a:ext cx="406400" cy="50482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20 Flecha derecha"/>
          <p:cNvSpPr/>
          <p:nvPr/>
        </p:nvSpPr>
        <p:spPr>
          <a:xfrm>
            <a:off x="6538913" y="2730500"/>
            <a:ext cx="406400" cy="50482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21 Flecha derecha"/>
          <p:cNvSpPr/>
          <p:nvPr/>
        </p:nvSpPr>
        <p:spPr>
          <a:xfrm>
            <a:off x="4237038" y="2762250"/>
            <a:ext cx="406400" cy="50323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22 Proceso alternativo"/>
          <p:cNvSpPr/>
          <p:nvPr/>
        </p:nvSpPr>
        <p:spPr>
          <a:xfrm>
            <a:off x="7283450" y="-12700"/>
            <a:ext cx="1860550" cy="19907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  <a:p>
            <a:pPr algn="ctr">
              <a:defRPr/>
            </a:pPr>
            <a:r>
              <a:rPr lang="es-ES" sz="1200" dirty="0"/>
              <a:t>«Un Análisis del Ciclo de Vida es la mejor herramienta con base científica para evaluar el impacto ambiental de los productos de construcción y edificación»</a:t>
            </a:r>
          </a:p>
          <a:p>
            <a:pPr algn="ctr">
              <a:defRPr/>
            </a:pPr>
            <a:endParaRPr lang="es-ES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61988" y="395288"/>
            <a:ext cx="6430962" cy="369887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ANÁLISIS CICLO DE VIDA: ETAPAS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3 Marcador de número de diapositiva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94838" y="638175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 3" pitchFamily="18" charset="2"/>
              <a:buChar char="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200" b="1" i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0EE47A6-7E8F-4FCE-A588-AE70FDC44F26}" type="slidenum">
              <a:rPr lang="en-GB" altLang="en-US" sz="1800">
                <a:solidFill>
                  <a:srgbClr val="5F5F5F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GB" altLang="en-US" sz="1800">
              <a:solidFill>
                <a:srgbClr val="5F5F5F"/>
              </a:solidFill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1989138"/>
            <a:ext cx="3033713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300" y="1411288"/>
            <a:ext cx="33591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1527175"/>
            <a:ext cx="26193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6438" y="4392613"/>
            <a:ext cx="26193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63" y="3675063"/>
            <a:ext cx="226695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24 Cuadro de texto"/>
          <p:cNvSpPr txBox="1"/>
          <p:nvPr/>
        </p:nvSpPr>
        <p:spPr>
          <a:xfrm>
            <a:off x="2908300" y="3141663"/>
            <a:ext cx="3248025" cy="14128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es-ES" sz="2400" b="1" dirty="0">
                <a:solidFill>
                  <a:srgbClr val="FFFF00"/>
                </a:solidFill>
                <a:ea typeface="Calibri"/>
                <a:cs typeface="Times New Roman"/>
              </a:rPr>
              <a:t>ISOVER</a:t>
            </a:r>
            <a:r>
              <a:rPr lang="es-ES" sz="1400" dirty="0">
                <a:solidFill>
                  <a:srgbClr val="92D050"/>
                </a:solidFill>
                <a:ea typeface="Calibri"/>
                <a:cs typeface="Times New Roman"/>
              </a:rPr>
              <a:t>,</a:t>
            </a:r>
            <a:r>
              <a:rPr lang="es-ES" sz="1400" dirty="0">
                <a:ea typeface="Calibri"/>
                <a:cs typeface="Times New Roman"/>
              </a:rPr>
              <a:t> </a:t>
            </a:r>
            <a:r>
              <a:rPr lang="es-ES" b="1" dirty="0">
                <a:solidFill>
                  <a:srgbClr val="92D050"/>
                </a:solidFill>
                <a:ea typeface="Calibri"/>
                <a:cs typeface="Times New Roman"/>
              </a:rPr>
              <a:t>soluciones sostenibles de aislamiento</a:t>
            </a:r>
            <a:endParaRPr lang="es-ES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s-ES" dirty="0">
                <a:solidFill>
                  <a:srgbClr val="76923C"/>
                </a:solidFill>
                <a:ea typeface="Calibri"/>
                <a:cs typeface="Times New Roman"/>
              </a:rPr>
              <a:t>Una perspectiva del ciclo de vida</a:t>
            </a:r>
            <a:r>
              <a:rPr lang="es-ES" sz="1200" dirty="0">
                <a:ea typeface="Calibri"/>
                <a:cs typeface="Times New Roman"/>
              </a:rPr>
              <a:t>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36563" y="1409700"/>
            <a:ext cx="2376487" cy="449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rgbClr val="60C411"/>
                </a:solidFill>
              </a:rPr>
              <a:t>MATERIAS PRIMAS</a:t>
            </a:r>
          </a:p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</a:rPr>
              <a:t>50% Vidrio Reciclado</a:t>
            </a:r>
          </a:p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</a:rPr>
              <a:t>Origen local &lt;</a:t>
            </a:r>
            <a:r>
              <a:rPr lang="es-ES" sz="1200" b="1" dirty="0" err="1">
                <a:solidFill>
                  <a:srgbClr val="FF0000"/>
                </a:solidFill>
              </a:rPr>
              <a:t>300Km</a:t>
            </a:r>
            <a:endParaRPr lang="es-ES" sz="1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</a:rPr>
              <a:t>Camión EURO III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930525" y="962025"/>
            <a:ext cx="3492500" cy="449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rgbClr val="60C411"/>
                </a:solidFill>
              </a:rPr>
              <a:t>FABRICACIÓN</a:t>
            </a:r>
          </a:p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</a:rPr>
              <a:t>Fusión Eléctrica</a:t>
            </a:r>
          </a:p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</a:rPr>
              <a:t>Cero residuos, vertidos, emisiones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6267450" y="900113"/>
            <a:ext cx="2552700" cy="44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rgbClr val="60C411"/>
                </a:solidFill>
              </a:rPr>
              <a:t>TRANSPORTE</a:t>
            </a:r>
          </a:p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</a:rPr>
              <a:t>Ratio compresión 1:6</a:t>
            </a:r>
          </a:p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</a:rPr>
              <a:t>Centro Peninsular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127750" y="5969000"/>
            <a:ext cx="2552700" cy="449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rgbClr val="60C411"/>
                </a:solidFill>
              </a:rPr>
              <a:t>CONSTRUCCIÓN</a:t>
            </a:r>
          </a:p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</a:rPr>
              <a:t>Mínimas mermas</a:t>
            </a:r>
          </a:p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</a:rPr>
              <a:t>Embalajes materiales reciclables</a:t>
            </a:r>
          </a:p>
          <a:p>
            <a:pPr algn="ctr">
              <a:defRPr/>
            </a:pPr>
            <a:endParaRPr lang="es-ES" b="1" dirty="0">
              <a:solidFill>
                <a:srgbClr val="60C41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911600" y="6362700"/>
            <a:ext cx="1452563" cy="450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rgbClr val="60C411"/>
                </a:solidFill>
              </a:rPr>
              <a:t>USO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323850" y="5859463"/>
            <a:ext cx="1871663" cy="44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rgbClr val="60C411"/>
                </a:solidFill>
              </a:rPr>
              <a:t>FIN DE VIDA</a:t>
            </a:r>
          </a:p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</a:rPr>
              <a:t>Materiales reciclables y reutilizables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027113" y="395288"/>
            <a:ext cx="7026275" cy="369887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ANÁLISIS CICLO DE VIDA: ETAPAS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225275102"/>
              </p:ext>
            </p:extLst>
          </p:nvPr>
        </p:nvGraphicFramePr>
        <p:xfrm>
          <a:off x="1385503" y="270042"/>
          <a:ext cx="727280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572000" y="1196752"/>
            <a:ext cx="3855594" cy="53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3 Rectángulo"/>
          <p:cNvSpPr/>
          <p:nvPr/>
        </p:nvSpPr>
        <p:spPr>
          <a:xfrm>
            <a:off x="716406" y="3861048"/>
            <a:ext cx="3855594" cy="266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7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0"/>
            <a:ext cx="8028384" cy="1698171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3900"/>
            <a:r>
              <a:rPr lang="es-ES" sz="3600" dirty="0" smtClean="0">
                <a:solidFill>
                  <a:srgbClr val="000000"/>
                </a:solidFill>
              </a:rPr>
              <a:t>DECLARACIONES AMBIENTALES DE PRODUCTO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-15641" y="6603945"/>
            <a:ext cx="5292080" cy="276999"/>
          </a:xfrm>
          <a:prstGeom prst="rect">
            <a:avLst/>
          </a:prstGeom>
          <a:solidFill>
            <a:schemeClr val="tx1">
              <a:lumMod val="75000"/>
              <a:alpha val="73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fr-FR" sz="1200" b="1" dirty="0" err="1" smtClean="0">
                <a:solidFill>
                  <a:schemeClr val="bg1"/>
                </a:solidFill>
              </a:rPr>
              <a:t>FOTO</a:t>
            </a:r>
            <a:r>
              <a:rPr lang="fr-FR" sz="1200" b="1" dirty="0" smtClean="0">
                <a:solidFill>
                  <a:schemeClr val="bg1"/>
                </a:solidFill>
              </a:rPr>
              <a:t>: </a:t>
            </a:r>
            <a:r>
              <a:rPr lang="fr-FR" sz="1200" b="1" dirty="0" err="1" smtClean="0">
                <a:solidFill>
                  <a:schemeClr val="bg1"/>
                </a:solidFill>
              </a:rPr>
              <a:t>SISTEMA</a:t>
            </a:r>
            <a:r>
              <a:rPr lang="fr-FR" sz="1200" b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SATE</a:t>
            </a:r>
            <a:r>
              <a:rPr lang="fr-FR" sz="1200" b="1" dirty="0" smtClean="0">
                <a:solidFill>
                  <a:schemeClr val="bg1"/>
                </a:solidFill>
              </a:rPr>
              <a:t> SAINT-GOBAIN </a:t>
            </a:r>
            <a:r>
              <a:rPr lang="fr-FR" sz="1200" b="1" dirty="0" err="1" smtClean="0">
                <a:solidFill>
                  <a:schemeClr val="bg1"/>
                </a:solidFill>
              </a:rPr>
              <a:t>CALICANTO</a:t>
            </a:r>
            <a:r>
              <a:rPr lang="fr-FR" sz="1200" b="1" dirty="0" smtClean="0">
                <a:solidFill>
                  <a:schemeClr val="bg1"/>
                </a:solidFill>
              </a:rPr>
              <a:t> (VALENCIA)</a:t>
            </a:r>
          </a:p>
        </p:txBody>
      </p:sp>
    </p:spTree>
    <p:extLst>
      <p:ext uri="{BB962C8B-B14F-4D97-AF65-F5344CB8AC3E}">
        <p14:creationId xmlns:p14="http://schemas.microsoft.com/office/powerpoint/2010/main" val="14643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11163" y="750620"/>
            <a:ext cx="8505825" cy="4259263"/>
            <a:chOff x="105" y="635"/>
            <a:chExt cx="5358" cy="2683"/>
          </a:xfrm>
        </p:grpSpPr>
        <p:pic>
          <p:nvPicPr>
            <p:cNvPr id="4" name="Picture 7" descr="PRES  GRUPO SAINT GOBAIN 230X23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635"/>
              <a:ext cx="2688" cy="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 descr="PRES  GRUPO SAINT GOBAIN 230X230 (2)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" y="635"/>
              <a:ext cx="2683" cy="2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06538" y="104507"/>
            <a:ext cx="65516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sz="1800" b="1">
                <a:solidFill>
                  <a:srgbClr val="4D4D4D"/>
                </a:solidFill>
                <a:latin typeface="Verdana" pitchFamily="34" charset="0"/>
              </a:rPr>
              <a:t>Saint-gobain: Innovación y eficiencia Energética </a:t>
            </a:r>
          </a:p>
          <a:p>
            <a:pPr algn="ctr" eaLnBrk="1" hangingPunct="1"/>
            <a:r>
              <a:rPr lang="es-ES" sz="1800" b="1">
                <a:solidFill>
                  <a:srgbClr val="4D4D4D"/>
                </a:solidFill>
                <a:latin typeface="Verdana" pitchFamily="34" charset="0"/>
              </a:rPr>
              <a:t>para la casa del Futuro</a:t>
            </a:r>
          </a:p>
        </p:txBody>
      </p:sp>
      <p:pic>
        <p:nvPicPr>
          <p:cNvPr id="8" name="3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8374" y="5085144"/>
            <a:ext cx="2096708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082" y="5009883"/>
            <a:ext cx="1792275" cy="8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5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726" y="5877193"/>
            <a:ext cx="1893714" cy="80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logo ISOVER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5963" y="5157193"/>
            <a:ext cx="18320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3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57464">
            <a:off x="1076325" y="1709738"/>
            <a:ext cx="3246438" cy="446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39545">
            <a:off x="1271588" y="1108075"/>
            <a:ext cx="3313112" cy="492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02376">
            <a:off x="809625" y="1911350"/>
            <a:ext cx="5110163" cy="352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9666">
            <a:off x="1878013" y="895350"/>
            <a:ext cx="3724275" cy="553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6751">
            <a:off x="2195513" y="976313"/>
            <a:ext cx="3729037" cy="554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688" y="957263"/>
            <a:ext cx="3554412" cy="522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5029">
            <a:off x="3065463" y="869950"/>
            <a:ext cx="3565525" cy="544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3063">
            <a:off x="3546475" y="925513"/>
            <a:ext cx="3654425" cy="558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94848">
            <a:off x="3832225" y="1135063"/>
            <a:ext cx="3825875" cy="528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45846">
            <a:off x="4421188" y="1060450"/>
            <a:ext cx="3678237" cy="523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027113" y="328613"/>
            <a:ext cx="7026275" cy="369887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DECLARACIÓN AMBIENTAL DE PRODUCTO: </a:t>
            </a:r>
            <a:r>
              <a:rPr lang="es-ES" sz="1800" b="1" dirty="0" err="1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12pgs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32295">
            <a:off x="4389502" y="1004556"/>
            <a:ext cx="3859637" cy="503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88529">
            <a:off x="4244439" y="637021"/>
            <a:ext cx="3893102" cy="554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027113" y="328613"/>
            <a:ext cx="7026275" cy="369887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DECLARACIÓN AMBIENTAL DE PRODUCTO: </a:t>
            </a:r>
            <a:r>
              <a:rPr lang="es-ES" sz="1800" b="1" dirty="0" err="1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12pgs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27113" y="1268413"/>
            <a:ext cx="7721600" cy="4802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cs typeface="+mn-cs"/>
              </a:rPr>
              <a:t>Según la norma 15804 SOSTENIBILIDAD EN LA CONSTRUCCIÓN. DECLARACIONES AMBIENTALES DE PRODUCTO. REGLAS DE CATEGORÍA DE PRODUCTOS es necesario presentar los </a:t>
            </a:r>
            <a:r>
              <a:rPr lang="es-ES" sz="2400" b="1" i="1" u="sng" dirty="0">
                <a:cs typeface="+mn-cs"/>
              </a:rPr>
              <a:t>parámetros que describen los impactos ambientales </a:t>
            </a:r>
            <a:r>
              <a:rPr lang="es-ES" sz="2400" dirty="0">
                <a:cs typeface="+mn-cs"/>
              </a:rPr>
              <a:t>expresados mediante los parámetros de categoría de impacto utilizando los factores de caracterización para:</a:t>
            </a:r>
          </a:p>
          <a:p>
            <a:pPr>
              <a:defRPr/>
            </a:pPr>
            <a:endParaRPr lang="es-ES" sz="2400" dirty="0">
              <a:cs typeface="+mn-cs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2400" dirty="0">
                <a:cs typeface="+mn-cs"/>
              </a:rPr>
              <a:t>IMPACTOS AMBIENTALES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2400" dirty="0">
                <a:cs typeface="+mn-cs"/>
              </a:rPr>
              <a:t>USO DE RECURSOS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2400" dirty="0">
                <a:cs typeface="+mn-cs"/>
              </a:rPr>
              <a:t>CATEGORÍAS DE RESIDUOS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s-ES" sz="2400" dirty="0">
                <a:cs typeface="+mn-cs"/>
              </a:rPr>
              <a:t>OTROS FLUJOS DE SALIDA</a:t>
            </a:r>
            <a:endParaRPr lang="en-US" sz="2400" dirty="0">
              <a:cs typeface="+mn-cs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3 Marcador de número de diapositiva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94838" y="638175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 3" pitchFamily="18" charset="2"/>
              <a:buChar char="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200" b="1" i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1EAB2BD-FEBF-4CCC-AF01-103A91CCF9DA}" type="slidenum">
              <a:rPr lang="en-GB" altLang="en-US" sz="1800">
                <a:solidFill>
                  <a:srgbClr val="5F5F5F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GB" altLang="en-US" sz="1800">
              <a:solidFill>
                <a:srgbClr val="5F5F5F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44888"/>
            <a:ext cx="9144000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100" y="998538"/>
            <a:ext cx="5527675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6853237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" y="2979738"/>
            <a:ext cx="6848475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" y="3862388"/>
            <a:ext cx="6826250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" y="4708525"/>
            <a:ext cx="682625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" y="5575299"/>
            <a:ext cx="6850062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027113" y="514350"/>
            <a:ext cx="7026275" cy="36830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RESUMEN PARÁMETROS IMPACTOS AMBIENTALES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026" name="Picture 2" descr="http://www.cepco.es/Uploads/imgs/logos/Global%20EPD4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384" y="2060575"/>
            <a:ext cx="1902005" cy="65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oi.es/blogs/carloscerdan/files/2012/01/DAPc1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2796023"/>
            <a:ext cx="1602259" cy="118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nvirondec.com/PageFiles/240/Logotyper/EPD_logotype_basic_rgb.pn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2771" y="4283870"/>
            <a:ext cx="2281617" cy="36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onstruction-environment.com/upload/C114a4d34X1402aca2bb5XY4c25/1375108103945/deklarationen_links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7" b="98333" l="9985" r="100000">
                        <a14:foregroundMark x1="38402" y1="42083" x2="98771" y2="84583"/>
                        <a14:foregroundMark x1="72504" y1="40000" x2="96313" y2="14167"/>
                        <a14:foregroundMark x1="71582" y1="23750" x2="93702" y2="5000"/>
                        <a14:foregroundMark x1="74194" y1="24167" x2="83103" y2="2500"/>
                        <a14:foregroundMark x1="74501" y1="48750" x2="91091" y2="95000"/>
                        <a14:foregroundMark x1="61444" y1="51250" x2="83717" y2="94167"/>
                        <a14:foregroundMark x1="84332" y1="80000" x2="87558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1369" y="5032466"/>
            <a:ext cx="3073019" cy="113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1475656" y="836712"/>
          <a:ext cx="727280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572000" y="1196752"/>
            <a:ext cx="3855594" cy="53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3 Rectángulo"/>
          <p:cNvSpPr/>
          <p:nvPr/>
        </p:nvSpPr>
        <p:spPr>
          <a:xfrm>
            <a:off x="716406" y="3861048"/>
            <a:ext cx="3855594" cy="266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138" name="Picture 2" descr="http://bilbaoenconstruccion.files.wordpress.com/2013/03/nat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" y="-33958"/>
            <a:ext cx="9107623" cy="691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0"/>
            <a:ext cx="8028384" cy="1698171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3900"/>
            <a:r>
              <a:rPr lang="es-ES" sz="3600" dirty="0" err="1" smtClean="0">
                <a:solidFill>
                  <a:srgbClr val="000000"/>
                </a:solidFill>
              </a:rPr>
              <a:t>DAPs</a:t>
            </a:r>
            <a:r>
              <a:rPr lang="es-ES" sz="3600" dirty="0" smtClean="0">
                <a:solidFill>
                  <a:srgbClr val="000000"/>
                </a:solidFill>
              </a:rPr>
              <a:t> Y CERTIFICACIONES AMBIENTALES DE EDIFICIOS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-15641" y="6603945"/>
            <a:ext cx="5292080" cy="276999"/>
          </a:xfrm>
          <a:prstGeom prst="rect">
            <a:avLst/>
          </a:prstGeom>
          <a:solidFill>
            <a:schemeClr val="tx1">
              <a:lumMod val="75000"/>
              <a:alpha val="73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fr-FR" sz="1200" b="1" dirty="0" err="1" smtClean="0">
                <a:solidFill>
                  <a:schemeClr val="bg1"/>
                </a:solidFill>
              </a:rPr>
              <a:t>FOTO</a:t>
            </a:r>
            <a:r>
              <a:rPr lang="fr-FR" sz="1200" b="1" dirty="0" smtClean="0">
                <a:solidFill>
                  <a:schemeClr val="bg1"/>
                </a:solidFill>
              </a:rPr>
              <a:t>: </a:t>
            </a:r>
            <a:r>
              <a:rPr lang="fr-FR" sz="1200" b="1" dirty="0" err="1" smtClean="0">
                <a:solidFill>
                  <a:schemeClr val="bg1"/>
                </a:solidFill>
              </a:rPr>
              <a:t>SISTEMA</a:t>
            </a:r>
            <a:r>
              <a:rPr lang="fr-FR" sz="1200" b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CLIMATIZACION</a:t>
            </a:r>
            <a:r>
              <a:rPr lang="fr-FR" sz="1200" b="1" dirty="0" smtClean="0">
                <a:solidFill>
                  <a:schemeClr val="bg1"/>
                </a:solidFill>
              </a:rPr>
              <a:t> SAINT-GOBAIN BILBAO</a:t>
            </a:r>
          </a:p>
        </p:txBody>
      </p:sp>
    </p:spTree>
    <p:extLst>
      <p:ext uri="{BB962C8B-B14F-4D97-AF65-F5344CB8AC3E}">
        <p14:creationId xmlns:p14="http://schemas.microsoft.com/office/powerpoint/2010/main" val="2452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BENEFICIOS DE LA CERTIFICACIÓN</a:t>
            </a:r>
          </a:p>
        </p:txBody>
      </p:sp>
      <p:pic>
        <p:nvPicPr>
          <p:cNvPr id="8" name="Picture 8" descr="LEE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42" y="3053522"/>
            <a:ext cx="1561218" cy="1556975"/>
          </a:xfrm>
          <a:prstGeom prst="ellipse">
            <a:avLst/>
          </a:prstGeom>
        </p:spPr>
      </p:pic>
      <p:pic>
        <p:nvPicPr>
          <p:cNvPr id="9" name="8 Imagen" descr="Logo Ver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313" y="4872167"/>
            <a:ext cx="1460726" cy="1469797"/>
          </a:xfrm>
          <a:prstGeom prst="rect">
            <a:avLst/>
          </a:prstGeom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909" y="866409"/>
            <a:ext cx="7272808" cy="437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2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img410.imageshack.us/img410/4861/leed1.jpg"/>
          <p:cNvPicPr>
            <a:picLocks noChangeAspect="1" noChangeArrowheads="1"/>
          </p:cNvPicPr>
          <p:nvPr/>
        </p:nvPicPr>
        <p:blipFill>
          <a:blip r:embed="rId3" cstate="email">
            <a:alphaModFix amt="35000"/>
          </a:blip>
          <a:srcRect/>
          <a:stretch>
            <a:fillRect/>
          </a:stretch>
        </p:blipFill>
        <p:spPr bwMode="auto">
          <a:xfrm>
            <a:off x="5255419" y="1657224"/>
            <a:ext cx="1752600" cy="187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http://img410.imageshack.us/img410/4861/leed1.jpg"/>
          <p:cNvPicPr>
            <a:picLocks noChangeAspect="1" noChangeArrowheads="1"/>
          </p:cNvPicPr>
          <p:nvPr/>
        </p:nvPicPr>
        <p:blipFill>
          <a:blip r:embed="rId4" cstate="email">
            <a:alphaModFix amt="35000"/>
          </a:blip>
          <a:srcRect/>
          <a:stretch>
            <a:fillRect/>
          </a:stretch>
        </p:blipFill>
        <p:spPr bwMode="auto">
          <a:xfrm>
            <a:off x="1907529" y="2943225"/>
            <a:ext cx="2388199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://img410.imageshack.us/img410/4861/leed1.jpg"/>
          <p:cNvPicPr>
            <a:picLocks noChangeAspect="1" noChangeArrowheads="1"/>
          </p:cNvPicPr>
          <p:nvPr/>
        </p:nvPicPr>
        <p:blipFill>
          <a:blip r:embed="rId5" cstate="email">
            <a:alphaModFix amt="35000"/>
          </a:blip>
          <a:srcRect/>
          <a:stretch>
            <a:fillRect/>
          </a:stretch>
        </p:blipFill>
        <p:spPr bwMode="auto">
          <a:xfrm>
            <a:off x="2819400" y="1098550"/>
            <a:ext cx="1476328" cy="158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http://img410.imageshack.us/img410/4861/leed1.jpg"/>
          <p:cNvPicPr>
            <a:picLocks noChangeAspect="1" noChangeArrowheads="1"/>
          </p:cNvPicPr>
          <p:nvPr/>
        </p:nvPicPr>
        <p:blipFill>
          <a:blip r:embed="rId3" cstate="email">
            <a:alphaModFix amt="35000"/>
          </a:blip>
          <a:srcRect/>
          <a:stretch>
            <a:fillRect/>
          </a:stretch>
        </p:blipFill>
        <p:spPr bwMode="auto">
          <a:xfrm>
            <a:off x="5410200" y="3535204"/>
            <a:ext cx="1752600" cy="187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EED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487216" y="1482534"/>
            <a:ext cx="3941360" cy="3930650"/>
          </a:xfrm>
          <a:prstGeom prst="ellipse">
            <a:avLst/>
          </a:prstGeom>
        </p:spPr>
      </p:pic>
      <p:pic>
        <p:nvPicPr>
          <p:cNvPr id="10" name="18 Imagen" descr="ID-0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042" y="1482534"/>
            <a:ext cx="615950" cy="6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8 Imagen" descr="IEQ-0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7597" y="3085615"/>
            <a:ext cx="890587" cy="89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8 Imagen" descr="MR-01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319212" y="5064919"/>
            <a:ext cx="97313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8 Imagen" descr="MR-01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315200" y="1214724"/>
            <a:ext cx="609600" cy="61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8 Imagen" descr="MR-01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858000" y="5413184"/>
            <a:ext cx="609600" cy="61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8 Imagen" descr="MR-01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6075" y="1826492"/>
            <a:ext cx="97313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8 Imagen" descr="IEQ-01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295728" y="240710"/>
            <a:ext cx="615949" cy="62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8 Imagen" descr="IEQ-01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46113" y="3173411"/>
            <a:ext cx="493713" cy="49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8 Imagen" descr="IEQ-01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066256" y="6021776"/>
            <a:ext cx="493713" cy="49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ID-01.pn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984584" y="5064919"/>
            <a:ext cx="8636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6 Imagen" descr="WE-01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346075" y="620904"/>
            <a:ext cx="86836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14 Imagen" descr="SS-01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544" y="5883083"/>
            <a:ext cx="50403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14 Imagen" descr="SS-01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017" y="240710"/>
            <a:ext cx="820199" cy="8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14 Imagen" descr="SS-01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2450367"/>
            <a:ext cx="489998" cy="50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14 Imagen" descr="SS-01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7597" y="359486"/>
            <a:ext cx="719795" cy="73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16 Imagen" descr="WE-01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3975" y="4160837"/>
            <a:ext cx="614362" cy="6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16 Imagen" descr="WE-01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544" y="461725"/>
            <a:ext cx="614362" cy="6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16 Imagen" descr="WE-01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932" y="4160837"/>
            <a:ext cx="614362" cy="6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81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238" y="500265"/>
            <a:ext cx="2096708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56" y="4061272"/>
            <a:ext cx="2167866" cy="106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5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232" y="2977184"/>
            <a:ext cx="1893714" cy="80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logo ISOV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592" y="1780665"/>
            <a:ext cx="2121513" cy="83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2306" y="162774"/>
            <a:ext cx="4256701" cy="6095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0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3 Marcador de número de diapositiva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94838" y="638175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 3" pitchFamily="18" charset="2"/>
              <a:buChar char="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200" b="1" i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E507B42-ACEC-4E60-B368-78797D949386}" type="slidenum">
              <a:rPr lang="en-GB" altLang="en-US" sz="1800">
                <a:solidFill>
                  <a:srgbClr val="5F5F5F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GB" altLang="en-US" sz="1800">
              <a:solidFill>
                <a:srgbClr val="5F5F5F"/>
              </a:solidFill>
            </a:endParaRPr>
          </a:p>
        </p:txBody>
      </p:sp>
      <p:pic>
        <p:nvPicPr>
          <p:cNvPr id="39939" name="Imagen 2" descr="F:\Cristina\Logos\Logo GBCe\GBCe_de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619125"/>
            <a:ext cx="280828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55688" y="328613"/>
            <a:ext cx="7024687" cy="369887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PLATAFORMAS DE COMUNICACIÓN</a:t>
            </a:r>
            <a:endParaRPr lang="es-ES" sz="1800" b="1" dirty="0">
              <a:solidFill>
                <a:srgbClr val="4D4D4D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1800225"/>
            <a:ext cx="4484687" cy="432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8836" y="1594151"/>
            <a:ext cx="3418646" cy="452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CuadroTexto"/>
          <p:cNvSpPr txBox="1">
            <a:spLocks noChangeArrowheads="1"/>
          </p:cNvSpPr>
          <p:nvPr/>
        </p:nvSpPr>
        <p:spPr bwMode="auto">
          <a:xfrm>
            <a:off x="511589" y="1280354"/>
            <a:ext cx="8208341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 3" pitchFamily="18" charset="2"/>
              <a:buChar char="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200" b="1" i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n-US" sz="5400" dirty="0"/>
              <a:t>MUCHAS GRACIAS POR SU ATENCIÓN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s-ES" altLang="en-US" sz="54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n-US" dirty="0" err="1"/>
              <a:t>nicolas.bermejo@saint-gobain.com</a:t>
            </a:r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placo.es/portals/0/Documentacion/Documentacion%20Descargas/Sectores%20Construccion/Portada%20placohote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5935" y="2737095"/>
            <a:ext cx="2602255" cy="35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0510" y="481765"/>
            <a:ext cx="2491991" cy="340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obrasurbanas.es/wp-content/uploads/2015/06/GuiaWeber2015-440x2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67" y="235265"/>
            <a:ext cx="4191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08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1475656" y="836712"/>
          <a:ext cx="727280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193"/>
            <a:ext cx="9249948" cy="688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0" y="-29954"/>
            <a:ext cx="8460432" cy="3356992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3900"/>
            <a:r>
              <a:rPr lang="es-ES" sz="4000" dirty="0" smtClean="0">
                <a:solidFill>
                  <a:srgbClr val="000000"/>
                </a:solidFill>
              </a:rPr>
              <a:t>HERRAMIENTAS DE EVALUACIÓN DE LA SOSTENIBILIDAD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-2" y="6581001"/>
            <a:ext cx="5004049" cy="276999"/>
          </a:xfrm>
          <a:prstGeom prst="rect">
            <a:avLst/>
          </a:prstGeom>
          <a:solidFill>
            <a:schemeClr val="tx1">
              <a:lumMod val="75000"/>
              <a:alpha val="73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fr-FR" sz="1200" b="1" dirty="0" err="1" smtClean="0">
                <a:solidFill>
                  <a:schemeClr val="bg1"/>
                </a:solidFill>
              </a:rPr>
              <a:t>FOTO</a:t>
            </a:r>
            <a:r>
              <a:rPr lang="fr-FR" sz="1200" b="1" dirty="0" smtClean="0">
                <a:solidFill>
                  <a:schemeClr val="bg1"/>
                </a:solidFill>
              </a:rPr>
              <a:t>: OBRA </a:t>
            </a:r>
            <a:r>
              <a:rPr lang="fr-FR" sz="1200" b="1" dirty="0" err="1" smtClean="0">
                <a:solidFill>
                  <a:schemeClr val="bg1"/>
                </a:solidFill>
              </a:rPr>
              <a:t>PREMIO</a:t>
            </a:r>
            <a:r>
              <a:rPr lang="fr-FR" sz="1200" b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EFICIENCIA</a:t>
            </a:r>
            <a:r>
              <a:rPr lang="fr-FR" sz="1200" b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ENERGÉTICA</a:t>
            </a:r>
            <a:r>
              <a:rPr lang="fr-FR" sz="1200" b="1" dirty="0" smtClean="0">
                <a:solidFill>
                  <a:schemeClr val="bg1"/>
                </a:solidFill>
              </a:rPr>
              <a:t> (</a:t>
            </a:r>
            <a:r>
              <a:rPr lang="fr-FR" sz="1200" b="1" dirty="0" err="1" smtClean="0">
                <a:solidFill>
                  <a:schemeClr val="bg1"/>
                </a:solidFill>
              </a:rPr>
              <a:t>BERMEO</a:t>
            </a:r>
            <a:r>
              <a:rPr lang="fr-FR" sz="1200" b="1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97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594776" y="161339"/>
            <a:ext cx="8002587" cy="923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800" b="1" dirty="0" smtClean="0">
                <a:solidFill>
                  <a:srgbClr val="4D4D4D"/>
                </a:solidFill>
                <a:latin typeface="Verdana" pitchFamily="34" charset="0"/>
                <a:cs typeface="+mn-cs"/>
              </a:rPr>
              <a:t>LOS EDIFICIOS SON LOS RESPONSABLES DE GRAN PARTE DE LOS IMPACTOS AMBIENTALES PRODUCIDOS</a:t>
            </a:r>
          </a:p>
          <a:p>
            <a:pPr algn="ctr" eaLnBrk="1" hangingPunct="1">
              <a:defRPr/>
            </a:pPr>
            <a:r>
              <a:rPr lang="es-ES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Verdana" pitchFamily="34" charset="0"/>
                <a:cs typeface="+mn-cs"/>
              </a:rPr>
              <a:t>% mundial total</a:t>
            </a:r>
            <a:endParaRPr lang="es-ES" sz="1800" b="1" dirty="0">
              <a:solidFill>
                <a:schemeClr val="tx1">
                  <a:lumMod val="60000"/>
                  <a:lumOff val="40000"/>
                </a:schemeClr>
              </a:solidFill>
              <a:latin typeface="Verdana" pitchFamily="34" charset="0"/>
              <a:cs typeface="+mn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314139" y="6133442"/>
            <a:ext cx="4373562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i="1" kern="0" dirty="0">
                <a:solidFill>
                  <a:sysClr val="windowText" lastClr="000000"/>
                </a:solidFill>
                <a:cs typeface="+mn-cs"/>
              </a:rPr>
              <a:t>Source: Earth Trends, 2007 using data from </a:t>
            </a:r>
            <a:r>
              <a:rPr lang="en-GB" sz="1200" i="1" kern="0" dirty="0" err="1">
                <a:solidFill>
                  <a:sysClr val="windowText" lastClr="000000"/>
                </a:solidFill>
                <a:cs typeface="+mn-cs"/>
              </a:rPr>
              <a:t>UNEP</a:t>
            </a:r>
            <a:r>
              <a:rPr lang="en-GB" sz="1200" i="1" kern="0" dirty="0">
                <a:solidFill>
                  <a:sysClr val="windowText" lastClr="000000"/>
                </a:solidFill>
                <a:cs typeface="+mn-cs"/>
              </a:rPr>
              <a:t> </a:t>
            </a:r>
            <a:r>
              <a:rPr lang="en-GB" sz="1200" i="1" kern="0" dirty="0" err="1">
                <a:solidFill>
                  <a:sysClr val="windowText" lastClr="000000"/>
                </a:solidFill>
                <a:cs typeface="+mn-cs"/>
              </a:rPr>
              <a:t>SBCI</a:t>
            </a:r>
            <a:r>
              <a:rPr lang="en-GB" sz="1200" i="1" kern="0" dirty="0">
                <a:solidFill>
                  <a:sysClr val="windowText" lastClr="000000"/>
                </a:solidFill>
                <a:cs typeface="+mn-cs"/>
              </a:rPr>
              <a:t>, 2006.</a:t>
            </a:r>
            <a:r>
              <a:rPr lang="en-GB" sz="1200" kern="0" dirty="0">
                <a:solidFill>
                  <a:sysClr val="windowText" lastClr="000000"/>
                </a:solidFill>
                <a:cs typeface="+mn-cs"/>
              </a:rPr>
              <a:t> </a:t>
            </a:r>
          </a:p>
        </p:txBody>
      </p:sp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674296"/>
              </p:ext>
            </p:extLst>
          </p:nvPr>
        </p:nvGraphicFramePr>
        <p:xfrm>
          <a:off x="1304925" y="1346403"/>
          <a:ext cx="7596336" cy="468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3" y="4688681"/>
            <a:ext cx="89535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2975048"/>
            <a:ext cx="939800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1298648"/>
            <a:ext cx="10350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925" y="2268148"/>
            <a:ext cx="4789488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9" descr="PEP - Plataforma Edificación Passivhaus - Windows Internet Explorer provided by _2011-07-25_11-55-3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685" y1="11854" x2="45616" y2="9271"/>
                        <a14:foregroundMark x1="27945" y1="14286" x2="47397" y2="15198"/>
                        <a14:foregroundMark x1="33836" y1="19301" x2="48767" y2="11854"/>
                        <a14:foregroundMark x1="59726" y1="25532" x2="78356" y2="29331"/>
                        <a14:foregroundMark x1="63973" y1="23404" x2="76301" y2="26140"/>
                        <a14:foregroundMark x1="68493" y1="22188" x2="79726" y2="24924"/>
                        <a14:foregroundMark x1="83151" y1="32371" x2="90959" y2="33435"/>
                        <a14:foregroundMark x1="83699" y1="29939" x2="95205" y2="34954"/>
                        <a14:foregroundMark x1="82603" y1="36778" x2="90685" y2="29331"/>
                        <a14:foregroundMark x1="83151" y1="29331" x2="99178" y2="33435"/>
                        <a14:foregroundMark x1="79726" y1="37690" x2="92466" y2="30851"/>
                        <a14:foregroundMark x1="7945" y1="56535" x2="24795" y2="56839"/>
                        <a14:foregroundMark x1="7123" y1="53647" x2="23425" y2="53040"/>
                        <a14:foregroundMark x1="8767" y1="52128" x2="23425" y2="49696"/>
                        <a14:foregroundMark x1="8219" y1="58663" x2="27945" y2="57143"/>
                        <a14:foregroundMark x1="7123" y1="50912" x2="24247" y2="48024"/>
                        <a14:foregroundMark x1="6164" y1="15957" x2="26849" y2="12462"/>
                        <a14:foregroundMark x1="7397" y1="13374" x2="19726" y2="17477"/>
                        <a14:foregroundMark x1="8493" y1="15957" x2="24247" y2="19605"/>
                        <a14:foregroundMark x1="8767" y1="21125" x2="26712" y2="17173"/>
                        <a14:foregroundMark x1="7123" y1="21125" x2="27397" y2="19605"/>
                        <a14:foregroundMark x1="8767" y1="20517" x2="6849" y2="13678"/>
                        <a14:foregroundMark x1="25616" y1="10942" x2="55479" y2="12462"/>
                        <a14:foregroundMark x1="80000" y1="33739" x2="97808" y2="37386"/>
                        <a14:foregroundMark x1="81370" y1="33435" x2="93836" y2="37994"/>
                        <a14:foregroundMark x1="80548" y1="37994" x2="94384" y2="37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117" y="893763"/>
            <a:ext cx="5513839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0"/>
          <p:cNvSpPr txBox="1">
            <a:spLocks noChangeArrowheads="1"/>
          </p:cNvSpPr>
          <p:nvPr/>
        </p:nvSpPr>
        <p:spPr bwMode="auto">
          <a:xfrm>
            <a:off x="971550" y="401638"/>
            <a:ext cx="76327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 3" pitchFamily="18" charset="2"/>
              <a:buChar char="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200" b="1" i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n-US" sz="2600" b="1">
                <a:solidFill>
                  <a:srgbClr val="4D4D4D"/>
                </a:solidFill>
                <a:latin typeface="Verdana" pitchFamily="34" charset="0"/>
              </a:rPr>
              <a:t>NECESIDADES SECTOR RESIDENCIAL</a:t>
            </a:r>
          </a:p>
        </p:txBody>
      </p:sp>
      <p:sp>
        <p:nvSpPr>
          <p:cNvPr id="21509" name="Text Box 42"/>
          <p:cNvSpPr txBox="1">
            <a:spLocks noChangeArrowheads="1"/>
          </p:cNvSpPr>
          <p:nvPr/>
        </p:nvSpPr>
        <p:spPr bwMode="auto">
          <a:xfrm>
            <a:off x="1801813" y="5907088"/>
            <a:ext cx="1223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 3" pitchFamily="18" charset="2"/>
              <a:buChar char="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200" b="1" i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800"/>
              <a:t>EUROPA</a:t>
            </a:r>
          </a:p>
        </p:txBody>
      </p:sp>
      <p:sp>
        <p:nvSpPr>
          <p:cNvPr id="21510" name="Text Box 42"/>
          <p:cNvSpPr txBox="1">
            <a:spLocks noChangeArrowheads="1"/>
          </p:cNvSpPr>
          <p:nvPr/>
        </p:nvSpPr>
        <p:spPr bwMode="auto">
          <a:xfrm>
            <a:off x="5148263" y="4941888"/>
            <a:ext cx="3313112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 3" pitchFamily="18" charset="2"/>
              <a:buChar char="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200" b="1" i="1">
                <a:solidFill>
                  <a:schemeClr val="accent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800"/>
              <a:t>% CONSUMO EN LOS HOGARES ESPAÑOLES POR USO (FUENTE: IDAE)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58f3074581295267b81b272065ef9423a4f21"/>
</p:tagLst>
</file>

<file path=ppt/theme/theme1.xml><?xml version="1.0" encoding="utf-8"?>
<a:theme xmlns:a="http://schemas.openxmlformats.org/drawingml/2006/main" name="Saint Gobain">
  <a:themeElements>
    <a:clrScheme name="SAINT-GOBAIN">
      <a:dk1>
        <a:srgbClr val="575757"/>
      </a:dk1>
      <a:lt1>
        <a:sysClr val="window" lastClr="FFFFFF"/>
      </a:lt1>
      <a:dk2>
        <a:srgbClr val="2F52A0"/>
      </a:dk2>
      <a:lt2>
        <a:srgbClr val="000000"/>
      </a:lt2>
      <a:accent1>
        <a:srgbClr val="E4003A"/>
      </a:accent1>
      <a:accent2>
        <a:srgbClr val="EC6608"/>
      </a:accent2>
      <a:accent3>
        <a:srgbClr val="4EAFB4"/>
      </a:accent3>
      <a:accent4>
        <a:srgbClr val="0095D4"/>
      </a:accent4>
      <a:accent5>
        <a:srgbClr val="1F497D"/>
      </a:accent5>
      <a:accent6>
        <a:srgbClr val="000000"/>
      </a:accent6>
      <a:hlink>
        <a:srgbClr val="0000FF"/>
      </a:hlink>
      <a:folHlink>
        <a:srgbClr val="800080"/>
      </a:folHlink>
    </a:clrScheme>
    <a:fontScheme name="Arial-P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59_Modèle par défaut">
  <a:themeElements>
    <a:clrScheme name="1_Modèle par défaut 1">
      <a:dk1>
        <a:srgbClr val="9D9E9C"/>
      </a:dk1>
      <a:lt1>
        <a:srgbClr val="FFFFFF"/>
      </a:lt1>
      <a:dk2>
        <a:srgbClr val="12276F"/>
      </a:dk2>
      <a:lt2>
        <a:srgbClr val="808080"/>
      </a:lt2>
      <a:accent1>
        <a:srgbClr val="23A491"/>
      </a:accent1>
      <a:accent2>
        <a:srgbClr val="000099"/>
      </a:accent2>
      <a:accent3>
        <a:srgbClr val="FFFFFF"/>
      </a:accent3>
      <a:accent4>
        <a:srgbClr val="858685"/>
      </a:accent4>
      <a:accent5>
        <a:srgbClr val="ACCFC7"/>
      </a:accent5>
      <a:accent6>
        <a:srgbClr val="00008A"/>
      </a:accent6>
      <a:hlink>
        <a:srgbClr val="F20017"/>
      </a:hlink>
      <a:folHlink>
        <a:srgbClr val="00655B"/>
      </a:folHlink>
    </a:clrScheme>
    <a:fontScheme name="1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odèle par défaut 1">
        <a:dk1>
          <a:srgbClr val="9D9E9C"/>
        </a:dk1>
        <a:lt1>
          <a:srgbClr val="FFFFFF"/>
        </a:lt1>
        <a:dk2>
          <a:srgbClr val="12276F"/>
        </a:dk2>
        <a:lt2>
          <a:srgbClr val="808080"/>
        </a:lt2>
        <a:accent1>
          <a:srgbClr val="23A491"/>
        </a:accent1>
        <a:accent2>
          <a:srgbClr val="000099"/>
        </a:accent2>
        <a:accent3>
          <a:srgbClr val="FFFFFF"/>
        </a:accent3>
        <a:accent4>
          <a:srgbClr val="858685"/>
        </a:accent4>
        <a:accent5>
          <a:srgbClr val="ACCFC7"/>
        </a:accent5>
        <a:accent6>
          <a:srgbClr val="00008A"/>
        </a:accent6>
        <a:hlink>
          <a:srgbClr val="F20017"/>
        </a:hlink>
        <a:folHlink>
          <a:srgbClr val="0065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èle par défaut 14">
    <a:dk1>
      <a:srgbClr val="6C6F72"/>
    </a:dk1>
    <a:lt1>
      <a:srgbClr val="FFFFFF"/>
    </a:lt1>
    <a:dk2>
      <a:srgbClr val="6C6F72"/>
    </a:dk2>
    <a:lt2>
      <a:srgbClr val="808080"/>
    </a:lt2>
    <a:accent1>
      <a:srgbClr val="60C411"/>
    </a:accent1>
    <a:accent2>
      <a:srgbClr val="F6DC01"/>
    </a:accent2>
    <a:accent3>
      <a:srgbClr val="FFFFFF"/>
    </a:accent3>
    <a:accent4>
      <a:srgbClr val="5B5E60"/>
    </a:accent4>
    <a:accent5>
      <a:srgbClr val="B6DEAA"/>
    </a:accent5>
    <a:accent6>
      <a:srgbClr val="DFC701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5952</TotalTime>
  <Words>1469</Words>
  <Application>Microsoft Office PowerPoint</Application>
  <PresentationFormat>Presentación en pantalla (4:3)</PresentationFormat>
  <Paragraphs>274</Paragraphs>
  <Slides>41</Slides>
  <Notes>41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43" baseType="lpstr">
      <vt:lpstr>Saint Gobain</vt:lpstr>
      <vt:lpstr>59_Modèle par défaut</vt:lpstr>
      <vt:lpstr> DECLARACIONES AMBIENTALES DE PRODUCTO  Casos prácticos Nicolás Bermejo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BENEFICIOS DE LA CERTIFICACIÓN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 sur trois à quatre lignes</dc:title>
  <dc:creator>Nicolas Bemejo</dc:creator>
  <cp:lastModifiedBy>Bermejo Presa, Nicolas</cp:lastModifiedBy>
  <cp:revision>184</cp:revision>
  <cp:lastPrinted>2015-01-14T14:39:43Z</cp:lastPrinted>
  <dcterms:created xsi:type="dcterms:W3CDTF">2014-06-17T16:09:31Z</dcterms:created>
  <dcterms:modified xsi:type="dcterms:W3CDTF">2015-10-01T15:06:36Z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4345795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D5.1.4</vt:lpwstr>
  </property>
</Properties>
</file>